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Montserrat"/>
      <p:regular r:id="rId32"/>
      <p:bold r:id="rId33"/>
      <p:italic r:id="rId34"/>
      <p:boldItalic r:id="rId35"/>
    </p:embeddedFont>
    <p:embeddedFont>
      <p:font typeface="Montserrat Medium"/>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Montserrat-bold.fntdata"/><Relationship Id="rId10" Type="http://schemas.openxmlformats.org/officeDocument/2006/relationships/slide" Target="slides/slide3.xml"/><Relationship Id="rId32" Type="http://schemas.openxmlformats.org/officeDocument/2006/relationships/font" Target="fonts/Montserrat-regular.fntdata"/><Relationship Id="rId13" Type="http://schemas.openxmlformats.org/officeDocument/2006/relationships/slide" Target="slides/slide6.xml"/><Relationship Id="rId35" Type="http://schemas.openxmlformats.org/officeDocument/2006/relationships/font" Target="fonts/Montserrat-boldItalic.fntdata"/><Relationship Id="rId12" Type="http://schemas.openxmlformats.org/officeDocument/2006/relationships/slide" Target="slides/slide5.xml"/><Relationship Id="rId34" Type="http://schemas.openxmlformats.org/officeDocument/2006/relationships/font" Target="fonts/Montserrat-italic.fntdata"/><Relationship Id="rId15" Type="http://schemas.openxmlformats.org/officeDocument/2006/relationships/slide" Target="slides/slide8.xml"/><Relationship Id="rId37" Type="http://schemas.openxmlformats.org/officeDocument/2006/relationships/font" Target="fonts/MontserratMedium-bold.fntdata"/><Relationship Id="rId14" Type="http://schemas.openxmlformats.org/officeDocument/2006/relationships/slide" Target="slides/slide7.xml"/><Relationship Id="rId36" Type="http://schemas.openxmlformats.org/officeDocument/2006/relationships/font" Target="fonts/MontserratMedium-regular.fntdata"/><Relationship Id="rId17" Type="http://schemas.openxmlformats.org/officeDocument/2006/relationships/slide" Target="slides/slide10.xml"/><Relationship Id="rId39" Type="http://schemas.openxmlformats.org/officeDocument/2006/relationships/font" Target="fonts/MontserratMedium-boldItalic.fntdata"/><Relationship Id="rId16" Type="http://schemas.openxmlformats.org/officeDocument/2006/relationships/slide" Target="slides/slide9.xml"/><Relationship Id="rId38" Type="http://schemas.openxmlformats.org/officeDocument/2006/relationships/font" Target="fonts/MontserratMedium-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079b3bd4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079b3bd4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b1101e49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b1101e49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39c9ba7e5_0_5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39c9ba7e5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c770361e3_2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c770361e3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39c9ba7e5_0_7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39c9ba7e5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39c9ba7e5_0_7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39c9ba7e5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39c9ba7e5_0_7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39c9ba7e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f39c9ba7e5_0_7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39c9ba7e5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1101e494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1101e494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39c9ba7e5_0_7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39c9ba7e5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f39c9ba7e5_0_7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f39c9ba7e5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079b3bd4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Welcome to the Grammar Skills Bootcamp Orientation for November 2023. Today, we will cover several important aspects of this program to ensure you have all the information needed for a successful learning experience.</a:t>
            </a:r>
            <a:endParaRPr>
              <a:latin typeface="Montserrat"/>
              <a:ea typeface="Montserrat"/>
              <a:cs typeface="Montserrat"/>
              <a:sym typeface="Montserrat"/>
            </a:endParaRPr>
          </a:p>
        </p:txBody>
      </p:sp>
      <p:sp>
        <p:nvSpPr>
          <p:cNvPr id="212" name="Google Shape;212;g2c079b3bd48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f39c9ba7e5_0_8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f39c9ba7e5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f39c9ba7e5_0_8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f39c9ba7e5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f39c9ba7e5_0_8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f39c9ba7e5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079b3bd4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c079b3bd4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9c770361e3_2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9c770361e3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c770361e3_2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c770361e3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1101e49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1101e49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39c9ba7e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39c9ba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39c9ba7e5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39c9ba7e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39c9ba7e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39c9ba7e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00eff20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00eff20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b1101e4940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b1101e494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CoGrammar is a leading provider of coding Skills Bootcamps and online courses. Our partnership with HyperionDev brings the latest tech stack expertise and industry insights. Our hands-on, project-based approach is designed to be challenging yet accessible.</a:t>
            </a:r>
            <a:endParaRPr>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4" name="Shape 54"/>
        <p:cNvGrpSpPr/>
        <p:nvPr/>
      </p:nvGrpSpPr>
      <p:grpSpPr>
        <a:xfrm>
          <a:off x="0" y="0"/>
          <a:ext cx="0" cy="0"/>
          <a:chOff x="0" y="0"/>
          <a:chExt cx="0" cy="0"/>
        </a:xfrm>
      </p:grpSpPr>
      <p:sp>
        <p:nvSpPr>
          <p:cNvPr id="55" name="Google Shape;55;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6" name="Google Shape;56;p14"/>
          <p:cNvSpPr txBox="1"/>
          <p:nvPr>
            <p:ph type="title"/>
          </p:nvPr>
        </p:nvSpPr>
        <p:spPr>
          <a:xfrm>
            <a:off x="628650" y="654844"/>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AA802E"/>
              </a:buClr>
              <a:buSzPts val="1400"/>
              <a:buNone/>
              <a:defRPr b="1">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1">
  <p:cSld name="CUSTOM">
    <p:spTree>
      <p:nvGrpSpPr>
        <p:cNvPr id="58" name="Shape 58"/>
        <p:cNvGrpSpPr/>
        <p:nvPr/>
      </p:nvGrpSpPr>
      <p:grpSpPr>
        <a:xfrm>
          <a:off x="0" y="0"/>
          <a:ext cx="0" cy="0"/>
          <a:chOff x="0" y="0"/>
          <a:chExt cx="0" cy="0"/>
        </a:xfrm>
      </p:grpSpPr>
      <p:pic>
        <p:nvPicPr>
          <p:cNvPr descr="A person sitting at a desk with a computer&#10;&#10;Description automatically generated" id="59" name="Google Shape;59;p16"/>
          <p:cNvPicPr preferRelativeResize="0"/>
          <p:nvPr/>
        </p:nvPicPr>
        <p:blipFill rotWithShape="1">
          <a:blip r:embed="rId2">
            <a:alphaModFix/>
          </a:blip>
          <a:srcRect b="0" l="1361" r="0" t="0"/>
          <a:stretch/>
        </p:blipFill>
        <p:spPr>
          <a:xfrm>
            <a:off x="4012001" y="392205"/>
            <a:ext cx="6595873" cy="4463554"/>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
        <p:nvSpPr>
          <p:cNvPr id="60" name="Google Shape;60;p16"/>
          <p:cNvSpPr txBox="1"/>
          <p:nvPr>
            <p:ph type="title"/>
          </p:nvPr>
        </p:nvSpPr>
        <p:spPr>
          <a:xfrm>
            <a:off x="100925" y="1314425"/>
            <a:ext cx="41508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3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1" name="Google Shape;61;p16"/>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2">
  <p:cSld name="CUSTOM_1">
    <p:spTree>
      <p:nvGrpSpPr>
        <p:cNvPr id="62" name="Shape 62"/>
        <p:cNvGrpSpPr/>
        <p:nvPr/>
      </p:nvGrpSpPr>
      <p:grpSpPr>
        <a:xfrm>
          <a:off x="0" y="0"/>
          <a:ext cx="0" cy="0"/>
          <a:chOff x="0" y="0"/>
          <a:chExt cx="0" cy="0"/>
        </a:xfrm>
      </p:grpSpPr>
      <p:sp>
        <p:nvSpPr>
          <p:cNvPr id="63" name="Google Shape;63;p17"/>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a:spcBef>
                <a:spcPts val="0"/>
              </a:spcBef>
              <a:spcAft>
                <a:spcPts val="0"/>
              </a:spcAft>
              <a:buClr>
                <a:srgbClr val="AA802E"/>
              </a:buClr>
              <a:buSzPts val="3000"/>
              <a:buNone/>
              <a:defRPr b="1" sz="3000">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person wearing headphones and using a computer&#10;&#10;Description automatically generated" id="64" name="Google Shape;64;p17"/>
          <p:cNvPicPr preferRelativeResize="0"/>
          <p:nvPr/>
        </p:nvPicPr>
        <p:blipFill rotWithShape="1">
          <a:blip r:embed="rId2">
            <a:alphaModFix/>
          </a:blip>
          <a:srcRect b="7278" l="0" r="0" t="0"/>
          <a:stretch/>
        </p:blipFill>
        <p:spPr>
          <a:xfrm>
            <a:off x="3360766" y="267908"/>
            <a:ext cx="7097877" cy="4395784"/>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
        <p:nvSpPr>
          <p:cNvPr id="65" name="Google Shape;65;p17"/>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3">
  <p:cSld name="CUSTOM_1_1">
    <p:spTree>
      <p:nvGrpSpPr>
        <p:cNvPr id="66" name="Shape 66"/>
        <p:cNvGrpSpPr/>
        <p:nvPr/>
      </p:nvGrpSpPr>
      <p:grpSpPr>
        <a:xfrm>
          <a:off x="0" y="0"/>
          <a:ext cx="0" cy="0"/>
          <a:chOff x="0" y="0"/>
          <a:chExt cx="0" cy="0"/>
        </a:xfrm>
      </p:grpSpPr>
      <p:sp>
        <p:nvSpPr>
          <p:cNvPr id="67" name="Google Shape;67;p18"/>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8"/>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group of people looking at a computer screen&#10;&#10;Description automatically generated" id="69" name="Google Shape;69;p18"/>
          <p:cNvPicPr preferRelativeResize="0"/>
          <p:nvPr/>
        </p:nvPicPr>
        <p:blipFill rotWithShape="1">
          <a:blip r:embed="rId2">
            <a:alphaModFix/>
          </a:blip>
          <a:srcRect b="0" l="0" r="0" t="7278"/>
          <a:stretch/>
        </p:blipFill>
        <p:spPr>
          <a:xfrm>
            <a:off x="3277975" y="248525"/>
            <a:ext cx="6566598" cy="4251186"/>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4">
  <p:cSld name="CUSTOM_1_2">
    <p:spTree>
      <p:nvGrpSpPr>
        <p:cNvPr id="70" name="Shape 70"/>
        <p:cNvGrpSpPr/>
        <p:nvPr/>
      </p:nvGrpSpPr>
      <p:grpSpPr>
        <a:xfrm>
          <a:off x="0" y="0"/>
          <a:ext cx="0" cy="0"/>
          <a:chOff x="0" y="0"/>
          <a:chExt cx="0" cy="0"/>
        </a:xfrm>
      </p:grpSpPr>
      <p:sp>
        <p:nvSpPr>
          <p:cNvPr id="71" name="Google Shape;71;p19"/>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9"/>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sitting at a desk with a computer&#10;&#10;Description automatically generated" id="73" name="Google Shape;73;p19"/>
          <p:cNvPicPr preferRelativeResize="0"/>
          <p:nvPr/>
        </p:nvPicPr>
        <p:blipFill rotWithShape="1">
          <a:blip r:embed="rId2">
            <a:alphaModFix/>
          </a:blip>
          <a:srcRect b="0" l="1361" r="0" t="0"/>
          <a:stretch/>
        </p:blipFill>
        <p:spPr>
          <a:xfrm>
            <a:off x="4026789" y="342900"/>
            <a:ext cx="6617570" cy="4478236"/>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5">
  <p:cSld name="CUSTOM_1_2_1">
    <p:spTree>
      <p:nvGrpSpPr>
        <p:cNvPr id="74" name="Shape 74"/>
        <p:cNvGrpSpPr/>
        <p:nvPr/>
      </p:nvGrpSpPr>
      <p:grpSpPr>
        <a:xfrm>
          <a:off x="0" y="0"/>
          <a:ext cx="0" cy="0"/>
          <a:chOff x="0" y="0"/>
          <a:chExt cx="0" cy="0"/>
        </a:xfrm>
      </p:grpSpPr>
      <p:sp>
        <p:nvSpPr>
          <p:cNvPr id="75" name="Google Shape;75;p20"/>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20"/>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laughing at a computer&#10;&#10;Description automatically generated" id="77" name="Google Shape;77;p20"/>
          <p:cNvPicPr preferRelativeResize="0"/>
          <p:nvPr/>
        </p:nvPicPr>
        <p:blipFill rotWithShape="1">
          <a:blip r:embed="rId2">
            <a:alphaModFix/>
          </a:blip>
          <a:srcRect b="0" l="6289" r="2285" t="0"/>
          <a:stretch/>
        </p:blipFill>
        <p:spPr>
          <a:xfrm>
            <a:off x="4414707" y="0"/>
            <a:ext cx="6209661" cy="4533613"/>
          </a:xfrm>
          <a:custGeom>
            <a:rect b="b" l="l" r="r" t="t"/>
            <a:pathLst>
              <a:path extrusionOk="0" h="6044817" w="8279548">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78" name="Shape 78"/>
        <p:cNvGrpSpPr/>
        <p:nvPr/>
      </p:nvGrpSpPr>
      <p:grpSpPr>
        <a:xfrm>
          <a:off x="0" y="0"/>
          <a:ext cx="0" cy="0"/>
          <a:chOff x="0" y="0"/>
          <a:chExt cx="0" cy="0"/>
        </a:xfrm>
      </p:grpSpPr>
      <p:sp>
        <p:nvSpPr>
          <p:cNvPr id="79" name="Google Shape;79;p21"/>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a:spcBef>
                <a:spcPts val="0"/>
              </a:spcBef>
              <a:spcAft>
                <a:spcPts val="0"/>
              </a:spcAft>
              <a:buSzPts val="3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22"/>
          <p:cNvSpPr/>
          <p:nvPr>
            <p:ph idx="2" type="pic"/>
          </p:nvPr>
        </p:nvSpPr>
        <p:spPr>
          <a:xfrm>
            <a:off x="3887391" y="740569"/>
            <a:ext cx="4629150" cy="3655219"/>
          </a:xfrm>
          <a:prstGeom prst="rect">
            <a:avLst/>
          </a:prstGeom>
          <a:noFill/>
          <a:ln>
            <a:noFill/>
          </a:ln>
        </p:spPr>
      </p:sp>
      <p:sp>
        <p:nvSpPr>
          <p:cNvPr id="83" name="Google Shape;83;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2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Verdana"/>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2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2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2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7" name="Google Shape;97;p2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9" name="Google Shape;99;p2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7"/>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7"/>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8"/>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lt1"/>
              </a:buClr>
              <a:buSzPts val="2400"/>
              <a:buChar char="•"/>
              <a:defRPr sz="2400"/>
            </a:lvl1pPr>
            <a:lvl2pPr indent="-361950" lvl="1" marL="914400" algn="l">
              <a:lnSpc>
                <a:spcPct val="90000"/>
              </a:lnSpc>
              <a:spcBef>
                <a:spcPts val="400"/>
              </a:spcBef>
              <a:spcAft>
                <a:spcPts val="0"/>
              </a:spcAft>
              <a:buClr>
                <a:schemeClr val="lt1"/>
              </a:buClr>
              <a:buSzPts val="2100"/>
              <a:buChar char="•"/>
              <a:defRPr sz="2100"/>
            </a:lvl2pPr>
            <a:lvl3pPr indent="-342900" lvl="2" marL="1371600" algn="l">
              <a:lnSpc>
                <a:spcPct val="90000"/>
              </a:lnSpc>
              <a:spcBef>
                <a:spcPts val="400"/>
              </a:spcBef>
              <a:spcAft>
                <a:spcPts val="0"/>
              </a:spcAft>
              <a:buClr>
                <a:schemeClr val="lt1"/>
              </a:buClr>
              <a:buSzPts val="1800"/>
              <a:buChar char="•"/>
              <a:defRPr sz="1800"/>
            </a:lvl3pPr>
            <a:lvl4pPr indent="-323850" lvl="3" marL="1828800" algn="l">
              <a:lnSpc>
                <a:spcPct val="90000"/>
              </a:lnSpc>
              <a:spcBef>
                <a:spcPts val="400"/>
              </a:spcBef>
              <a:spcAft>
                <a:spcPts val="0"/>
              </a:spcAft>
              <a:buClr>
                <a:schemeClr val="lt1"/>
              </a:buClr>
              <a:buSzPts val="1500"/>
              <a:buChar char="•"/>
              <a:defRPr sz="1500"/>
            </a:lvl4pPr>
            <a:lvl5pPr indent="-323850" lvl="4" marL="2286000" algn="l">
              <a:lnSpc>
                <a:spcPct val="90000"/>
              </a:lnSpc>
              <a:spcBef>
                <a:spcPts val="400"/>
              </a:spcBef>
              <a:spcAft>
                <a:spcPts val="0"/>
              </a:spcAft>
              <a:buClr>
                <a:schemeClr val="lt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8" name="Google Shape;108;p28"/>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9"/>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30"/>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30"/>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p31"/>
          <p:cNvSpPr txBox="1"/>
          <p:nvPr>
            <p:ph type="ctrTitle"/>
          </p:nvPr>
        </p:nvSpPr>
        <p:spPr>
          <a:xfrm>
            <a:off x="311708" y="744575"/>
            <a:ext cx="8520525" cy="2052675"/>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1"/>
          <p:cNvSpPr txBox="1"/>
          <p:nvPr>
            <p:ph idx="1" type="subTitle"/>
          </p:nvPr>
        </p:nvSpPr>
        <p:spPr>
          <a:xfrm>
            <a:off x="311700" y="2834125"/>
            <a:ext cx="8520525" cy="792675"/>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21" name="Google Shape;121;p31"/>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525" cy="572625"/>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32"/>
          <p:cNvSpPr txBox="1"/>
          <p:nvPr>
            <p:ph idx="1" type="body"/>
          </p:nvPr>
        </p:nvSpPr>
        <p:spPr>
          <a:xfrm>
            <a:off x="311700" y="1152475"/>
            <a:ext cx="8520525"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25" name="Google Shape;125;p3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0" name="Shape 130"/>
        <p:cNvGrpSpPr/>
        <p:nvPr/>
      </p:nvGrpSpPr>
      <p:grpSpPr>
        <a:xfrm>
          <a:off x="0" y="0"/>
          <a:ext cx="0" cy="0"/>
          <a:chOff x="0" y="0"/>
          <a:chExt cx="0" cy="0"/>
        </a:xfrm>
      </p:grpSpPr>
      <p:sp>
        <p:nvSpPr>
          <p:cNvPr id="131" name="Google Shape;131;p3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lt1"/>
              </a:buClr>
              <a:buSzPts val="1800"/>
              <a:buNone/>
              <a:defRPr sz="1800">
                <a:solidFill>
                  <a:schemeClr val="lt1"/>
                </a:solidFill>
              </a:defRPr>
            </a:lvl1pPr>
            <a:lvl2pPr lvl="1" rtl="0" algn="ctr">
              <a:lnSpc>
                <a:spcPct val="90000"/>
              </a:lnSpc>
              <a:spcBef>
                <a:spcPts val="400"/>
              </a:spcBef>
              <a:spcAft>
                <a:spcPts val="0"/>
              </a:spcAft>
              <a:buClr>
                <a:schemeClr val="lt1"/>
              </a:buClr>
              <a:buSzPts val="1500"/>
              <a:buNone/>
              <a:defRPr sz="1500"/>
            </a:lvl2pPr>
            <a:lvl3pPr lvl="2" rtl="0" algn="ctr">
              <a:lnSpc>
                <a:spcPct val="90000"/>
              </a:lnSpc>
              <a:spcBef>
                <a:spcPts val="400"/>
              </a:spcBef>
              <a:spcAft>
                <a:spcPts val="0"/>
              </a:spcAft>
              <a:buClr>
                <a:schemeClr val="lt1"/>
              </a:buClr>
              <a:buSzPts val="1400"/>
              <a:buNone/>
              <a:defRPr sz="1400"/>
            </a:lvl3pPr>
            <a:lvl4pPr lvl="3" rtl="0" algn="ctr">
              <a:lnSpc>
                <a:spcPct val="90000"/>
              </a:lnSpc>
              <a:spcBef>
                <a:spcPts val="400"/>
              </a:spcBef>
              <a:spcAft>
                <a:spcPts val="0"/>
              </a:spcAft>
              <a:buClr>
                <a:schemeClr val="lt1"/>
              </a:buClr>
              <a:buSzPts val="1200"/>
              <a:buNone/>
              <a:defRPr sz="1200"/>
            </a:lvl4pPr>
            <a:lvl5pPr lvl="4" rtl="0" algn="ctr">
              <a:lnSpc>
                <a:spcPct val="9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2" name="Google Shape;132;p34"/>
          <p:cNvSpPr txBox="1"/>
          <p:nvPr>
            <p:ph type="title"/>
          </p:nvPr>
        </p:nvSpPr>
        <p:spPr>
          <a:xfrm>
            <a:off x="628650" y="654844"/>
            <a:ext cx="7886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AA802E"/>
              </a:buClr>
              <a:buSzPts val="14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1">
  <p:cSld name="CUSTOM">
    <p:spTree>
      <p:nvGrpSpPr>
        <p:cNvPr id="134" name="Shape 134"/>
        <p:cNvGrpSpPr/>
        <p:nvPr/>
      </p:nvGrpSpPr>
      <p:grpSpPr>
        <a:xfrm>
          <a:off x="0" y="0"/>
          <a:ext cx="0" cy="0"/>
          <a:chOff x="0" y="0"/>
          <a:chExt cx="0" cy="0"/>
        </a:xfrm>
      </p:grpSpPr>
      <p:pic>
        <p:nvPicPr>
          <p:cNvPr descr="A person sitting at a desk with a computer&#10;&#10;Description automatically generated" id="135" name="Google Shape;135;p36"/>
          <p:cNvPicPr preferRelativeResize="0"/>
          <p:nvPr/>
        </p:nvPicPr>
        <p:blipFill rotWithShape="1">
          <a:blip r:embed="rId2">
            <a:alphaModFix/>
          </a:blip>
          <a:srcRect b="0" l="1361" r="0" t="0"/>
          <a:stretch/>
        </p:blipFill>
        <p:spPr>
          <a:xfrm>
            <a:off x="4012001" y="392205"/>
            <a:ext cx="6595873" cy="4463554"/>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
        <p:nvSpPr>
          <p:cNvPr id="136" name="Google Shape;136;p36"/>
          <p:cNvSpPr txBox="1"/>
          <p:nvPr>
            <p:ph type="title"/>
          </p:nvPr>
        </p:nvSpPr>
        <p:spPr>
          <a:xfrm>
            <a:off x="100925" y="1314425"/>
            <a:ext cx="41508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3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2">
  <p:cSld name="CUSTOM_1">
    <p:spTree>
      <p:nvGrpSpPr>
        <p:cNvPr id="138" name="Shape 138"/>
        <p:cNvGrpSpPr/>
        <p:nvPr/>
      </p:nvGrpSpPr>
      <p:grpSpPr>
        <a:xfrm>
          <a:off x="0" y="0"/>
          <a:ext cx="0" cy="0"/>
          <a:chOff x="0" y="0"/>
          <a:chExt cx="0" cy="0"/>
        </a:xfrm>
      </p:grpSpPr>
      <p:sp>
        <p:nvSpPr>
          <p:cNvPr id="139" name="Google Shape;139;p37"/>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descr="A person wearing headphones and using a computer&#10;&#10;Description automatically generated" id="140" name="Google Shape;140;p37"/>
          <p:cNvPicPr preferRelativeResize="0"/>
          <p:nvPr/>
        </p:nvPicPr>
        <p:blipFill rotWithShape="1">
          <a:blip r:embed="rId2">
            <a:alphaModFix/>
          </a:blip>
          <a:srcRect b="7278" l="0" r="0" t="0"/>
          <a:stretch/>
        </p:blipFill>
        <p:spPr>
          <a:xfrm>
            <a:off x="3360766" y="267908"/>
            <a:ext cx="7097877" cy="4395784"/>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
        <p:nvSpPr>
          <p:cNvPr id="141" name="Google Shape;141;p37"/>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3">
  <p:cSld name="CUSTOM_1_1">
    <p:spTree>
      <p:nvGrpSpPr>
        <p:cNvPr id="142" name="Shape 142"/>
        <p:cNvGrpSpPr/>
        <p:nvPr/>
      </p:nvGrpSpPr>
      <p:grpSpPr>
        <a:xfrm>
          <a:off x="0" y="0"/>
          <a:ext cx="0" cy="0"/>
          <a:chOff x="0" y="0"/>
          <a:chExt cx="0" cy="0"/>
        </a:xfrm>
      </p:grpSpPr>
      <p:sp>
        <p:nvSpPr>
          <p:cNvPr id="143" name="Google Shape;143;p38"/>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4" name="Google Shape;144;p38"/>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group of people looking at a computer screen&#10;&#10;Description automatically generated" id="145" name="Google Shape;145;p38"/>
          <p:cNvPicPr preferRelativeResize="0"/>
          <p:nvPr/>
        </p:nvPicPr>
        <p:blipFill rotWithShape="1">
          <a:blip r:embed="rId2">
            <a:alphaModFix/>
          </a:blip>
          <a:srcRect b="0" l="0" r="0" t="7278"/>
          <a:stretch/>
        </p:blipFill>
        <p:spPr>
          <a:xfrm>
            <a:off x="3277975" y="248525"/>
            <a:ext cx="6566598" cy="4251186"/>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4">
  <p:cSld name="CUSTOM_1_2">
    <p:spTree>
      <p:nvGrpSpPr>
        <p:cNvPr id="146" name="Shape 146"/>
        <p:cNvGrpSpPr/>
        <p:nvPr/>
      </p:nvGrpSpPr>
      <p:grpSpPr>
        <a:xfrm>
          <a:off x="0" y="0"/>
          <a:ext cx="0" cy="0"/>
          <a:chOff x="0" y="0"/>
          <a:chExt cx="0" cy="0"/>
        </a:xfrm>
      </p:grpSpPr>
      <p:sp>
        <p:nvSpPr>
          <p:cNvPr id="147" name="Google Shape;147;p39"/>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8" name="Google Shape;148;p39"/>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sitting at a desk with a computer&#10;&#10;Description automatically generated" id="149" name="Google Shape;149;p39"/>
          <p:cNvPicPr preferRelativeResize="0"/>
          <p:nvPr/>
        </p:nvPicPr>
        <p:blipFill rotWithShape="1">
          <a:blip r:embed="rId2">
            <a:alphaModFix/>
          </a:blip>
          <a:srcRect b="0" l="1361" r="0" t="0"/>
          <a:stretch/>
        </p:blipFill>
        <p:spPr>
          <a:xfrm>
            <a:off x="4026789" y="342900"/>
            <a:ext cx="6617570" cy="4478236"/>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5">
  <p:cSld name="CUSTOM_1_2_1">
    <p:spTree>
      <p:nvGrpSpPr>
        <p:cNvPr id="150" name="Shape 150"/>
        <p:cNvGrpSpPr/>
        <p:nvPr/>
      </p:nvGrpSpPr>
      <p:grpSpPr>
        <a:xfrm>
          <a:off x="0" y="0"/>
          <a:ext cx="0" cy="0"/>
          <a:chOff x="0" y="0"/>
          <a:chExt cx="0" cy="0"/>
        </a:xfrm>
      </p:grpSpPr>
      <p:sp>
        <p:nvSpPr>
          <p:cNvPr id="151" name="Google Shape;151;p40"/>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0"/>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laughing at a computer&#10;&#10;Description automatically generated" id="153" name="Google Shape;153;p40"/>
          <p:cNvPicPr preferRelativeResize="0"/>
          <p:nvPr/>
        </p:nvPicPr>
        <p:blipFill rotWithShape="1">
          <a:blip r:embed="rId2">
            <a:alphaModFix/>
          </a:blip>
          <a:srcRect b="0" l="6289" r="2285" t="0"/>
          <a:stretch/>
        </p:blipFill>
        <p:spPr>
          <a:xfrm>
            <a:off x="4414707" y="0"/>
            <a:ext cx="6209661" cy="4533613"/>
          </a:xfrm>
          <a:custGeom>
            <a:rect b="b" l="l" r="r" t="t"/>
            <a:pathLst>
              <a:path extrusionOk="0" h="6044817" w="8279548">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154" name="Shape 154"/>
        <p:cNvGrpSpPr/>
        <p:nvPr/>
      </p:nvGrpSpPr>
      <p:grpSpPr>
        <a:xfrm>
          <a:off x="0" y="0"/>
          <a:ext cx="0" cy="0"/>
          <a:chOff x="0" y="0"/>
          <a:chExt cx="0" cy="0"/>
        </a:xfrm>
      </p:grpSpPr>
      <p:sp>
        <p:nvSpPr>
          <p:cNvPr id="155" name="Google Shape;155;p41"/>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4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8" name="Google Shape;158;p42"/>
          <p:cNvSpPr/>
          <p:nvPr>
            <p:ph idx="2" type="pic"/>
          </p:nvPr>
        </p:nvSpPr>
        <p:spPr>
          <a:xfrm>
            <a:off x="3887391" y="740569"/>
            <a:ext cx="4629300" cy="3655200"/>
          </a:xfrm>
          <a:prstGeom prst="rect">
            <a:avLst/>
          </a:prstGeom>
          <a:noFill/>
          <a:ln>
            <a:noFill/>
          </a:ln>
        </p:spPr>
      </p:sp>
      <p:sp>
        <p:nvSpPr>
          <p:cNvPr id="159" name="Google Shape;159;p4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lvl1pPr>
            <a:lvl2pPr indent="-228600" lvl="1" marL="914400" rtl="0" algn="l">
              <a:lnSpc>
                <a:spcPct val="90000"/>
              </a:lnSpc>
              <a:spcBef>
                <a:spcPts val="400"/>
              </a:spcBef>
              <a:spcAft>
                <a:spcPts val="0"/>
              </a:spcAft>
              <a:buClr>
                <a:schemeClr val="lt1"/>
              </a:buClr>
              <a:buSzPts val="1100"/>
              <a:buNone/>
              <a:defRPr sz="1100"/>
            </a:lvl2pPr>
            <a:lvl3pPr indent="-228600" lvl="2" marL="1371600" rtl="0" algn="l">
              <a:lnSpc>
                <a:spcPct val="90000"/>
              </a:lnSpc>
              <a:spcBef>
                <a:spcPts val="400"/>
              </a:spcBef>
              <a:spcAft>
                <a:spcPts val="0"/>
              </a:spcAft>
              <a:buClr>
                <a:schemeClr val="lt1"/>
              </a:buClr>
              <a:buSzPts val="900"/>
              <a:buNone/>
              <a:defRPr sz="900"/>
            </a:lvl3pPr>
            <a:lvl4pPr indent="-228600" lvl="3" marL="1828800" rtl="0" algn="l">
              <a:lnSpc>
                <a:spcPct val="90000"/>
              </a:lnSpc>
              <a:spcBef>
                <a:spcPts val="400"/>
              </a:spcBef>
              <a:spcAft>
                <a:spcPts val="0"/>
              </a:spcAft>
              <a:buClr>
                <a:schemeClr val="lt1"/>
              </a:buClr>
              <a:buSzPts val="800"/>
              <a:buNone/>
              <a:defRPr sz="800"/>
            </a:lvl4pPr>
            <a:lvl5pPr indent="-228600" lvl="4" marL="2286000" rtl="0" algn="l">
              <a:lnSpc>
                <a:spcPct val="90000"/>
              </a:lnSpc>
              <a:spcBef>
                <a:spcPts val="400"/>
              </a:spcBef>
              <a:spcAft>
                <a:spcPts val="0"/>
              </a:spcAft>
              <a:buClr>
                <a:schemeClr val="lt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0" name="Shape 160"/>
        <p:cNvGrpSpPr/>
        <p:nvPr/>
      </p:nvGrpSpPr>
      <p:grpSpPr>
        <a:xfrm>
          <a:off x="0" y="0"/>
          <a:ext cx="0" cy="0"/>
          <a:chOff x="0" y="0"/>
          <a:chExt cx="0" cy="0"/>
        </a:xfrm>
      </p:grpSpPr>
      <p:sp>
        <p:nvSpPr>
          <p:cNvPr id="161" name="Google Shape;161;p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2" name="Google Shape;162;p4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4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Verdana"/>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5" name="Google Shape;165;p4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6" name="Shape 166"/>
        <p:cNvGrpSpPr/>
        <p:nvPr/>
      </p:nvGrpSpPr>
      <p:grpSpPr>
        <a:xfrm>
          <a:off x="0" y="0"/>
          <a:ext cx="0" cy="0"/>
          <a:chOff x="0" y="0"/>
          <a:chExt cx="0" cy="0"/>
        </a:xfrm>
      </p:grpSpPr>
      <p:sp>
        <p:nvSpPr>
          <p:cNvPr id="167" name="Google Shape;167;p4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8" name="Google Shape;168;p4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9" name="Google Shape;169;p4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0" name="Shape 170"/>
        <p:cNvGrpSpPr/>
        <p:nvPr/>
      </p:nvGrpSpPr>
      <p:grpSpPr>
        <a:xfrm>
          <a:off x="0" y="0"/>
          <a:ext cx="0" cy="0"/>
          <a:chOff x="0" y="0"/>
          <a:chExt cx="0" cy="0"/>
        </a:xfrm>
      </p:grpSpPr>
      <p:sp>
        <p:nvSpPr>
          <p:cNvPr id="171" name="Google Shape;171;p4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2" name="Google Shape;172;p4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b="1" sz="1800">
                <a:solidFill>
                  <a:schemeClr val="lt1"/>
                </a:solidFill>
              </a:defRPr>
            </a:lvl1pPr>
            <a:lvl2pPr indent="-228600" lvl="1" marL="914400" rtl="0" algn="l">
              <a:lnSpc>
                <a:spcPct val="90000"/>
              </a:lnSpc>
              <a:spcBef>
                <a:spcPts val="400"/>
              </a:spcBef>
              <a:spcAft>
                <a:spcPts val="0"/>
              </a:spcAft>
              <a:buClr>
                <a:schemeClr val="lt1"/>
              </a:buClr>
              <a:buSzPts val="1500"/>
              <a:buNone/>
              <a:defRPr b="1" sz="1500"/>
            </a:lvl2pPr>
            <a:lvl3pPr indent="-228600" lvl="2" marL="1371600" rtl="0" algn="l">
              <a:lnSpc>
                <a:spcPct val="90000"/>
              </a:lnSpc>
              <a:spcBef>
                <a:spcPts val="400"/>
              </a:spcBef>
              <a:spcAft>
                <a:spcPts val="0"/>
              </a:spcAft>
              <a:buClr>
                <a:schemeClr val="lt1"/>
              </a:buClr>
              <a:buSzPts val="1400"/>
              <a:buNone/>
              <a:defRPr b="1" sz="1400"/>
            </a:lvl3pPr>
            <a:lvl4pPr indent="-228600" lvl="3" marL="1828800" rtl="0" algn="l">
              <a:lnSpc>
                <a:spcPct val="90000"/>
              </a:lnSpc>
              <a:spcBef>
                <a:spcPts val="400"/>
              </a:spcBef>
              <a:spcAft>
                <a:spcPts val="0"/>
              </a:spcAft>
              <a:buClr>
                <a:schemeClr val="lt1"/>
              </a:buClr>
              <a:buSzPts val="1200"/>
              <a:buNone/>
              <a:defRPr b="1" sz="1200"/>
            </a:lvl4pPr>
            <a:lvl5pPr indent="-228600" lvl="4" marL="2286000" rtl="0" algn="l">
              <a:lnSpc>
                <a:spcPct val="90000"/>
              </a:lnSpc>
              <a:spcBef>
                <a:spcPts val="400"/>
              </a:spcBef>
              <a:spcAft>
                <a:spcPts val="0"/>
              </a:spcAft>
              <a:buClr>
                <a:schemeClr val="lt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73" name="Google Shape;173;p4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lt1"/>
              </a:buClr>
              <a:buSzPts val="2100"/>
              <a:buChar char="•"/>
              <a:defRPr>
                <a:solidFill>
                  <a:schemeClr val="lt1"/>
                </a:solidFill>
              </a:defRPr>
            </a:lvl1pPr>
            <a:lvl2pPr indent="-342900" lvl="1" marL="914400" rtl="0" algn="l">
              <a:lnSpc>
                <a:spcPct val="90000"/>
              </a:lnSpc>
              <a:spcBef>
                <a:spcPts val="400"/>
              </a:spcBef>
              <a:spcAft>
                <a:spcPts val="0"/>
              </a:spcAft>
              <a:buClr>
                <a:schemeClr val="lt1"/>
              </a:buClr>
              <a:buSzPts val="1800"/>
              <a:buChar char="•"/>
              <a:defRPr>
                <a:solidFill>
                  <a:schemeClr val="lt1"/>
                </a:solidFill>
              </a:defRPr>
            </a:lvl2pPr>
            <a:lvl3pPr indent="-323850" lvl="2" marL="1371600" rtl="0" algn="l">
              <a:lnSpc>
                <a:spcPct val="90000"/>
              </a:lnSpc>
              <a:spcBef>
                <a:spcPts val="400"/>
              </a:spcBef>
              <a:spcAft>
                <a:spcPts val="0"/>
              </a:spcAft>
              <a:buClr>
                <a:schemeClr val="lt1"/>
              </a:buClr>
              <a:buSzPts val="1500"/>
              <a:buChar char="•"/>
              <a:defRPr>
                <a:solidFill>
                  <a:schemeClr val="lt1"/>
                </a:solidFill>
              </a:defRPr>
            </a:lvl3pPr>
            <a:lvl4pPr indent="-317500" lvl="3" marL="1828800" rtl="0" algn="l">
              <a:lnSpc>
                <a:spcPct val="90000"/>
              </a:lnSpc>
              <a:spcBef>
                <a:spcPts val="400"/>
              </a:spcBef>
              <a:spcAft>
                <a:spcPts val="0"/>
              </a:spcAft>
              <a:buClr>
                <a:schemeClr val="lt1"/>
              </a:buClr>
              <a:buSzPts val="1400"/>
              <a:buChar char="•"/>
              <a:defRPr>
                <a:solidFill>
                  <a:schemeClr val="lt1"/>
                </a:solidFill>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4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b="1" sz="1800">
                <a:solidFill>
                  <a:schemeClr val="lt1"/>
                </a:solidFill>
              </a:defRPr>
            </a:lvl1pPr>
            <a:lvl2pPr indent="-228600" lvl="1" marL="914400" rtl="0" algn="l">
              <a:lnSpc>
                <a:spcPct val="90000"/>
              </a:lnSpc>
              <a:spcBef>
                <a:spcPts val="400"/>
              </a:spcBef>
              <a:spcAft>
                <a:spcPts val="0"/>
              </a:spcAft>
              <a:buClr>
                <a:schemeClr val="lt1"/>
              </a:buClr>
              <a:buSzPts val="1500"/>
              <a:buNone/>
              <a:defRPr b="1" sz="1500"/>
            </a:lvl2pPr>
            <a:lvl3pPr indent="-228600" lvl="2" marL="1371600" rtl="0" algn="l">
              <a:lnSpc>
                <a:spcPct val="90000"/>
              </a:lnSpc>
              <a:spcBef>
                <a:spcPts val="400"/>
              </a:spcBef>
              <a:spcAft>
                <a:spcPts val="0"/>
              </a:spcAft>
              <a:buClr>
                <a:schemeClr val="lt1"/>
              </a:buClr>
              <a:buSzPts val="1400"/>
              <a:buNone/>
              <a:defRPr b="1" sz="1400"/>
            </a:lvl3pPr>
            <a:lvl4pPr indent="-228600" lvl="3" marL="1828800" rtl="0" algn="l">
              <a:lnSpc>
                <a:spcPct val="90000"/>
              </a:lnSpc>
              <a:spcBef>
                <a:spcPts val="400"/>
              </a:spcBef>
              <a:spcAft>
                <a:spcPts val="0"/>
              </a:spcAft>
              <a:buClr>
                <a:schemeClr val="lt1"/>
              </a:buClr>
              <a:buSzPts val="1200"/>
              <a:buNone/>
              <a:defRPr b="1" sz="1200"/>
            </a:lvl4pPr>
            <a:lvl5pPr indent="-228600" lvl="4" marL="2286000" rtl="0" algn="l">
              <a:lnSpc>
                <a:spcPct val="90000"/>
              </a:lnSpc>
              <a:spcBef>
                <a:spcPts val="400"/>
              </a:spcBef>
              <a:spcAft>
                <a:spcPts val="0"/>
              </a:spcAft>
              <a:buClr>
                <a:schemeClr val="lt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75" name="Google Shape;175;p4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lt1"/>
              </a:buClr>
              <a:buSzPts val="2100"/>
              <a:buChar char="•"/>
              <a:defRPr>
                <a:solidFill>
                  <a:schemeClr val="lt1"/>
                </a:solidFill>
              </a:defRPr>
            </a:lvl1pPr>
            <a:lvl2pPr indent="-342900" lvl="1" marL="914400" rtl="0" algn="l">
              <a:lnSpc>
                <a:spcPct val="90000"/>
              </a:lnSpc>
              <a:spcBef>
                <a:spcPts val="400"/>
              </a:spcBef>
              <a:spcAft>
                <a:spcPts val="0"/>
              </a:spcAft>
              <a:buClr>
                <a:schemeClr val="lt1"/>
              </a:buClr>
              <a:buSzPts val="1800"/>
              <a:buChar char="•"/>
              <a:defRPr>
                <a:solidFill>
                  <a:schemeClr val="lt1"/>
                </a:solidFill>
              </a:defRPr>
            </a:lvl2pPr>
            <a:lvl3pPr indent="-323850" lvl="2" marL="1371600" rtl="0" algn="l">
              <a:lnSpc>
                <a:spcPct val="90000"/>
              </a:lnSpc>
              <a:spcBef>
                <a:spcPts val="400"/>
              </a:spcBef>
              <a:spcAft>
                <a:spcPts val="0"/>
              </a:spcAft>
              <a:buClr>
                <a:schemeClr val="lt1"/>
              </a:buClr>
              <a:buSzPts val="1500"/>
              <a:buChar char="•"/>
              <a:defRPr>
                <a:solidFill>
                  <a:schemeClr val="lt1"/>
                </a:solidFill>
              </a:defRPr>
            </a:lvl3pPr>
            <a:lvl4pPr indent="-317500" lvl="3" marL="1828800" rtl="0" algn="l">
              <a:lnSpc>
                <a:spcPct val="90000"/>
              </a:lnSpc>
              <a:spcBef>
                <a:spcPts val="400"/>
              </a:spcBef>
              <a:spcAft>
                <a:spcPts val="0"/>
              </a:spcAft>
              <a:buClr>
                <a:schemeClr val="lt1"/>
              </a:buClr>
              <a:buSzPts val="1400"/>
              <a:buChar char="•"/>
              <a:defRPr>
                <a:solidFill>
                  <a:schemeClr val="lt1"/>
                </a:solidFill>
              </a:defRPr>
            </a:lvl4pPr>
            <a:lvl5pPr indent="-317500" lvl="4" marL="2286000" rtl="0" algn="l">
              <a:lnSpc>
                <a:spcPct val="90000"/>
              </a:lnSpc>
              <a:spcBef>
                <a:spcPts val="40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6" name="Shape 176"/>
        <p:cNvGrpSpPr/>
        <p:nvPr/>
      </p:nvGrpSpPr>
      <p:grpSpPr>
        <a:xfrm>
          <a:off x="0" y="0"/>
          <a:ext cx="0" cy="0"/>
          <a:chOff x="0" y="0"/>
          <a:chExt cx="0" cy="0"/>
        </a:xfrm>
      </p:grpSpPr>
      <p:sp>
        <p:nvSpPr>
          <p:cNvPr id="177" name="Google Shape;177;p4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8" name="Google Shape;178;p4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9" name="Google Shape;179;p4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0" name="Google Shape;180;p4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1" name="Shape 181"/>
        <p:cNvGrpSpPr/>
        <p:nvPr/>
      </p:nvGrpSpPr>
      <p:grpSpPr>
        <a:xfrm>
          <a:off x="0" y="0"/>
          <a:ext cx="0" cy="0"/>
          <a:chOff x="0" y="0"/>
          <a:chExt cx="0" cy="0"/>
        </a:xfrm>
      </p:grpSpPr>
      <p:sp>
        <p:nvSpPr>
          <p:cNvPr id="182" name="Google Shape;182;p48"/>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3" name="Google Shape;183;p4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lt1"/>
              </a:buClr>
              <a:buSzPts val="2400"/>
              <a:buChar char="•"/>
              <a:defRPr sz="2400"/>
            </a:lvl1pPr>
            <a:lvl2pPr indent="-361950" lvl="1" marL="914400" rtl="0" algn="l">
              <a:lnSpc>
                <a:spcPct val="90000"/>
              </a:lnSpc>
              <a:spcBef>
                <a:spcPts val="400"/>
              </a:spcBef>
              <a:spcAft>
                <a:spcPts val="0"/>
              </a:spcAft>
              <a:buClr>
                <a:schemeClr val="lt1"/>
              </a:buClr>
              <a:buSzPts val="2100"/>
              <a:buChar char="•"/>
              <a:defRPr sz="2100"/>
            </a:lvl2pPr>
            <a:lvl3pPr indent="-342900" lvl="2" marL="1371600" rtl="0" algn="l">
              <a:lnSpc>
                <a:spcPct val="90000"/>
              </a:lnSpc>
              <a:spcBef>
                <a:spcPts val="400"/>
              </a:spcBef>
              <a:spcAft>
                <a:spcPts val="0"/>
              </a:spcAft>
              <a:buClr>
                <a:schemeClr val="lt1"/>
              </a:buClr>
              <a:buSzPts val="1800"/>
              <a:buChar char="•"/>
              <a:defRPr sz="1800"/>
            </a:lvl3pPr>
            <a:lvl4pPr indent="-323850" lvl="3" marL="1828800" rtl="0" algn="l">
              <a:lnSpc>
                <a:spcPct val="90000"/>
              </a:lnSpc>
              <a:spcBef>
                <a:spcPts val="400"/>
              </a:spcBef>
              <a:spcAft>
                <a:spcPts val="0"/>
              </a:spcAft>
              <a:buClr>
                <a:schemeClr val="lt1"/>
              </a:buClr>
              <a:buSzPts val="1500"/>
              <a:buChar char="•"/>
              <a:defRPr sz="1500"/>
            </a:lvl4pPr>
            <a:lvl5pPr indent="-323850" lvl="4" marL="2286000" rtl="0" algn="l">
              <a:lnSpc>
                <a:spcPct val="90000"/>
              </a:lnSpc>
              <a:spcBef>
                <a:spcPts val="400"/>
              </a:spcBef>
              <a:spcAft>
                <a:spcPts val="0"/>
              </a:spcAft>
              <a:buClr>
                <a:schemeClr val="lt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84" name="Google Shape;184;p48"/>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lvl1pPr>
            <a:lvl2pPr indent="-228600" lvl="1" marL="914400" rtl="0" algn="l">
              <a:lnSpc>
                <a:spcPct val="90000"/>
              </a:lnSpc>
              <a:spcBef>
                <a:spcPts val="400"/>
              </a:spcBef>
              <a:spcAft>
                <a:spcPts val="0"/>
              </a:spcAft>
              <a:buClr>
                <a:schemeClr val="lt1"/>
              </a:buClr>
              <a:buSzPts val="1100"/>
              <a:buNone/>
              <a:defRPr sz="1100"/>
            </a:lvl2pPr>
            <a:lvl3pPr indent="-228600" lvl="2" marL="1371600" rtl="0" algn="l">
              <a:lnSpc>
                <a:spcPct val="90000"/>
              </a:lnSpc>
              <a:spcBef>
                <a:spcPts val="400"/>
              </a:spcBef>
              <a:spcAft>
                <a:spcPts val="0"/>
              </a:spcAft>
              <a:buClr>
                <a:schemeClr val="lt1"/>
              </a:buClr>
              <a:buSzPts val="900"/>
              <a:buNone/>
              <a:defRPr sz="900"/>
            </a:lvl3pPr>
            <a:lvl4pPr indent="-228600" lvl="3" marL="1828800" rtl="0" algn="l">
              <a:lnSpc>
                <a:spcPct val="90000"/>
              </a:lnSpc>
              <a:spcBef>
                <a:spcPts val="400"/>
              </a:spcBef>
              <a:spcAft>
                <a:spcPts val="0"/>
              </a:spcAft>
              <a:buClr>
                <a:schemeClr val="lt1"/>
              </a:buClr>
              <a:buSzPts val="800"/>
              <a:buNone/>
              <a:defRPr sz="800"/>
            </a:lvl4pPr>
            <a:lvl5pPr indent="-228600" lvl="4" marL="2286000" rtl="0" algn="l">
              <a:lnSpc>
                <a:spcPct val="90000"/>
              </a:lnSpc>
              <a:spcBef>
                <a:spcPts val="400"/>
              </a:spcBef>
              <a:spcAft>
                <a:spcPts val="0"/>
              </a:spcAft>
              <a:buClr>
                <a:schemeClr val="lt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85" name="Google Shape;185;p4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 name="Google Shape;186;p48"/>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 name="Google Shape;187;p4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8" name="Shape 188"/>
        <p:cNvGrpSpPr/>
        <p:nvPr/>
      </p:nvGrpSpPr>
      <p:grpSpPr>
        <a:xfrm>
          <a:off x="0" y="0"/>
          <a:ext cx="0" cy="0"/>
          <a:chOff x="0" y="0"/>
          <a:chExt cx="0" cy="0"/>
        </a:xfrm>
      </p:grpSpPr>
      <p:sp>
        <p:nvSpPr>
          <p:cNvPr id="189" name="Google Shape;189;p4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0" name="Google Shape;190;p49"/>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1" name="Shape 191"/>
        <p:cNvGrpSpPr/>
        <p:nvPr/>
      </p:nvGrpSpPr>
      <p:grpSpPr>
        <a:xfrm>
          <a:off x="0" y="0"/>
          <a:ext cx="0" cy="0"/>
          <a:chOff x="0" y="0"/>
          <a:chExt cx="0" cy="0"/>
        </a:xfrm>
      </p:grpSpPr>
      <p:sp>
        <p:nvSpPr>
          <p:cNvPr id="192" name="Google Shape;192;p50"/>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3" name="Google Shape;193;p50"/>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400"/>
              </a:spcBef>
              <a:spcAft>
                <a:spcPts val="0"/>
              </a:spcAft>
              <a:buClr>
                <a:schemeClr val="lt1"/>
              </a:buClr>
              <a:buSzPts val="1400"/>
              <a:buChar char="•"/>
              <a:defRPr/>
            </a:lvl2pPr>
            <a:lvl3pPr indent="-317500" lvl="2" marL="1371600" rtl="0" algn="l">
              <a:lnSpc>
                <a:spcPct val="90000"/>
              </a:lnSpc>
              <a:spcBef>
                <a:spcPts val="400"/>
              </a:spcBef>
              <a:spcAft>
                <a:spcPts val="0"/>
              </a:spcAft>
              <a:buClr>
                <a:schemeClr val="lt1"/>
              </a:buClr>
              <a:buSzPts val="1400"/>
              <a:buChar char="•"/>
              <a:defRPr/>
            </a:lvl3pPr>
            <a:lvl4pPr indent="-317500" lvl="3" marL="1828800" rtl="0" algn="l">
              <a:lnSpc>
                <a:spcPct val="90000"/>
              </a:lnSpc>
              <a:spcBef>
                <a:spcPts val="400"/>
              </a:spcBef>
              <a:spcAft>
                <a:spcPts val="0"/>
              </a:spcAft>
              <a:buClr>
                <a:schemeClr val="lt1"/>
              </a:buClr>
              <a:buSzPts val="1400"/>
              <a:buChar char="•"/>
              <a:defRPr/>
            </a:lvl4pPr>
            <a:lvl5pPr indent="-317500" lvl="4" marL="2286000" rtl="0" algn="l">
              <a:lnSpc>
                <a:spcPct val="90000"/>
              </a:lnSpc>
              <a:spcBef>
                <a:spcPts val="400"/>
              </a:spcBef>
              <a:spcAft>
                <a:spcPts val="0"/>
              </a:spcAft>
              <a:buClr>
                <a:schemeClr val="lt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4" name="Shape 194"/>
        <p:cNvGrpSpPr/>
        <p:nvPr/>
      </p:nvGrpSpPr>
      <p:grpSpPr>
        <a:xfrm>
          <a:off x="0" y="0"/>
          <a:ext cx="0" cy="0"/>
          <a:chOff x="0" y="0"/>
          <a:chExt cx="0" cy="0"/>
        </a:xfrm>
      </p:grpSpPr>
      <p:sp>
        <p:nvSpPr>
          <p:cNvPr id="195" name="Google Shape;195;p51"/>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6" name="Google Shape;196;p51"/>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97" name="Google Shape;19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5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0" name="Google Shape;200;p5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201" name="Google Shape;20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11" Type="http://schemas.openxmlformats.org/officeDocument/2006/relationships/slideLayout" Target="../slideLayouts/slideLayout20.xml"/><Relationship Id="rId22" Type="http://schemas.openxmlformats.org/officeDocument/2006/relationships/theme" Target="../theme/theme3.xml"/><Relationship Id="rId10" Type="http://schemas.openxmlformats.org/officeDocument/2006/relationships/slideLayout" Target="../slideLayouts/slideLayout19.xml"/><Relationship Id="rId21" Type="http://schemas.openxmlformats.org/officeDocument/2006/relationships/slideLayout" Target="../slideLayouts/slideLayout30.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2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slideLayout" Target="../slideLayouts/slideLayout28.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8.xml"/><Relationship Id="rId11" Type="http://schemas.openxmlformats.org/officeDocument/2006/relationships/slideLayout" Target="../slideLayouts/slideLayout39.xml"/><Relationship Id="rId22" Type="http://schemas.openxmlformats.org/officeDocument/2006/relationships/theme" Target="../theme/theme1.xml"/><Relationship Id="rId10" Type="http://schemas.openxmlformats.org/officeDocument/2006/relationships/slideLayout" Target="../slideLayouts/slideLayout38.xml"/><Relationship Id="rId21" Type="http://schemas.openxmlformats.org/officeDocument/2006/relationships/slideLayout" Target="../slideLayouts/slideLayout49.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image" Target="../media/image2.png"/><Relationship Id="rId2" Type="http://schemas.openxmlformats.org/officeDocument/2006/relationships/image" Target="../media/image21.png"/><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19" Type="http://schemas.openxmlformats.org/officeDocument/2006/relationships/slideLayout" Target="../slideLayouts/slideLayout47.xml"/><Relationship Id="rId6" Type="http://schemas.openxmlformats.org/officeDocument/2006/relationships/slideLayout" Target="../slideLayouts/slideLayout34.xml"/><Relationship Id="rId18" Type="http://schemas.openxmlformats.org/officeDocument/2006/relationships/slideLayout" Target="../slideLayouts/slideLayout46.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Montserrat"/>
              <a:buNone/>
              <a:defRPr i="0" sz="3300" u="none" cap="none" strike="noStrike">
                <a:solidFill>
                  <a:schemeClr val="lt1"/>
                </a:solidFill>
                <a:latin typeface="Montserrat"/>
                <a:ea typeface="Montserrat"/>
                <a:cs typeface="Montserrat"/>
                <a:sym typeface="Montserra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Montserrat"/>
              <a:buChar char="•"/>
              <a:defRPr i="0" sz="2100" u="none" cap="none" strike="noStrike">
                <a:solidFill>
                  <a:schemeClr val="lt1"/>
                </a:solidFill>
                <a:latin typeface="Montserrat"/>
                <a:ea typeface="Montserrat"/>
                <a:cs typeface="Montserrat"/>
                <a:sym typeface="Montserrat"/>
              </a:defRPr>
            </a:lvl1pPr>
            <a:lvl2pPr indent="-342900" lvl="1" marL="914400" marR="0" rtl="0" algn="l">
              <a:lnSpc>
                <a:spcPct val="90000"/>
              </a:lnSpc>
              <a:spcBef>
                <a:spcPts val="400"/>
              </a:spcBef>
              <a:spcAft>
                <a:spcPts val="0"/>
              </a:spcAft>
              <a:buClr>
                <a:schemeClr val="lt1"/>
              </a:buClr>
              <a:buSzPts val="1800"/>
              <a:buFont typeface="Montserrat"/>
              <a:buChar char="•"/>
              <a:defRPr i="0" sz="1800" u="none" cap="none" strike="noStrike">
                <a:solidFill>
                  <a:schemeClr val="lt1"/>
                </a:solidFill>
                <a:latin typeface="Montserrat"/>
                <a:ea typeface="Montserrat"/>
                <a:cs typeface="Montserrat"/>
                <a:sym typeface="Montserrat"/>
              </a:defRPr>
            </a:lvl2pPr>
            <a:lvl3pPr indent="-323850" lvl="2" marL="1371600" marR="0" rtl="0" algn="l">
              <a:lnSpc>
                <a:spcPct val="90000"/>
              </a:lnSpc>
              <a:spcBef>
                <a:spcPts val="400"/>
              </a:spcBef>
              <a:spcAft>
                <a:spcPts val="0"/>
              </a:spcAft>
              <a:buClr>
                <a:schemeClr val="lt1"/>
              </a:buClr>
              <a:buSzPts val="1500"/>
              <a:buFont typeface="Montserrat"/>
              <a:buChar char="•"/>
              <a:defRPr i="0" sz="1500" u="none" cap="none" strike="noStrike">
                <a:solidFill>
                  <a:schemeClr val="lt1"/>
                </a:solidFill>
                <a:latin typeface="Montserrat"/>
                <a:ea typeface="Montserrat"/>
                <a:cs typeface="Montserrat"/>
                <a:sym typeface="Montserrat"/>
              </a:defRPr>
            </a:lvl3pPr>
            <a:lvl4pPr indent="-317500" lvl="3" marL="18288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4pPr>
            <a:lvl5pPr indent="-317500" lvl="4" marL="22860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9pPr>
          </a:lstStyle>
          <a:p/>
        </p:txBody>
      </p:sp>
      <p:pic>
        <p:nvPicPr>
          <p:cNvPr descr="A white text on a black background&#10;&#10;Description automatically generated" id="53" name="Google Shape;53;p13"/>
          <p:cNvPicPr preferRelativeResize="0"/>
          <p:nvPr/>
        </p:nvPicPr>
        <p:blipFill rotWithShape="1">
          <a:blip r:embed="rId2">
            <a:alphaModFix/>
          </a:blip>
          <a:srcRect b="0" l="0" r="0" t="0"/>
          <a:stretch/>
        </p:blipFill>
        <p:spPr>
          <a:xfrm>
            <a:off x="231961" y="4686563"/>
            <a:ext cx="1550864" cy="3041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6" name="Shape 126"/>
        <p:cNvGrpSpPr/>
        <p:nvPr/>
      </p:nvGrpSpPr>
      <p:grpSpPr>
        <a:xfrm>
          <a:off x="0" y="0"/>
          <a:ext cx="0" cy="0"/>
          <a:chOff x="0" y="0"/>
          <a:chExt cx="0" cy="0"/>
        </a:xfrm>
      </p:grpSpPr>
      <p:sp>
        <p:nvSpPr>
          <p:cNvPr id="127" name="Google Shape;127;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Montserrat"/>
              <a:buNone/>
              <a:defRPr i="0" sz="3300" u="none" cap="none" strike="noStrike">
                <a:solidFill>
                  <a:schemeClr val="lt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 name="Google Shape;128;p3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Montserrat"/>
              <a:buChar char="•"/>
              <a:defRPr i="0" sz="2100" u="none" cap="none" strike="noStrike">
                <a:solidFill>
                  <a:schemeClr val="lt1"/>
                </a:solidFill>
                <a:latin typeface="Montserrat"/>
                <a:ea typeface="Montserrat"/>
                <a:cs typeface="Montserrat"/>
                <a:sym typeface="Montserrat"/>
              </a:defRPr>
            </a:lvl1pPr>
            <a:lvl2pPr indent="-342900" lvl="1" marL="914400" marR="0" rtl="0" algn="l">
              <a:lnSpc>
                <a:spcPct val="90000"/>
              </a:lnSpc>
              <a:spcBef>
                <a:spcPts val="400"/>
              </a:spcBef>
              <a:spcAft>
                <a:spcPts val="0"/>
              </a:spcAft>
              <a:buClr>
                <a:schemeClr val="lt1"/>
              </a:buClr>
              <a:buSzPts val="1800"/>
              <a:buFont typeface="Montserrat"/>
              <a:buChar char="•"/>
              <a:defRPr i="0" sz="1800" u="none" cap="none" strike="noStrike">
                <a:solidFill>
                  <a:schemeClr val="lt1"/>
                </a:solidFill>
                <a:latin typeface="Montserrat"/>
                <a:ea typeface="Montserrat"/>
                <a:cs typeface="Montserrat"/>
                <a:sym typeface="Montserrat"/>
              </a:defRPr>
            </a:lvl2pPr>
            <a:lvl3pPr indent="-323850" lvl="2" marL="1371600" marR="0" rtl="0" algn="l">
              <a:lnSpc>
                <a:spcPct val="90000"/>
              </a:lnSpc>
              <a:spcBef>
                <a:spcPts val="400"/>
              </a:spcBef>
              <a:spcAft>
                <a:spcPts val="0"/>
              </a:spcAft>
              <a:buClr>
                <a:schemeClr val="lt1"/>
              </a:buClr>
              <a:buSzPts val="1500"/>
              <a:buFont typeface="Montserrat"/>
              <a:buChar char="•"/>
              <a:defRPr i="0" sz="1500" u="none" cap="none" strike="noStrike">
                <a:solidFill>
                  <a:schemeClr val="lt1"/>
                </a:solidFill>
                <a:latin typeface="Montserrat"/>
                <a:ea typeface="Montserrat"/>
                <a:cs typeface="Montserrat"/>
                <a:sym typeface="Montserrat"/>
              </a:defRPr>
            </a:lvl3pPr>
            <a:lvl4pPr indent="-317500" lvl="3" marL="18288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4pPr>
            <a:lvl5pPr indent="-317500" lvl="4" marL="22860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9pPr>
          </a:lstStyle>
          <a:p/>
        </p:txBody>
      </p:sp>
      <p:pic>
        <p:nvPicPr>
          <p:cNvPr descr="A white text on a black background&#10;&#10;Description automatically generated" id="129" name="Google Shape;129;p33"/>
          <p:cNvPicPr preferRelativeResize="0"/>
          <p:nvPr/>
        </p:nvPicPr>
        <p:blipFill rotWithShape="1">
          <a:blip r:embed="rId2">
            <a:alphaModFix/>
          </a:blip>
          <a:srcRect b="0" l="0" r="0" t="0"/>
          <a:stretch/>
        </p:blipFill>
        <p:spPr>
          <a:xfrm>
            <a:off x="231961" y="4686563"/>
            <a:ext cx="1550864" cy="3041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5.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5.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s://www.google.com/url?sa=t&amp;rct=j&amp;q=&amp;esrc=s&amp;source=web&amp;cd=&amp;cad=rja&amp;uact=8&amp;ved=2ahUKEwj-uf_m29-EAxWmS0EAHdSFCb4QFnoECAYQAQ&amp;url=https%3A%2F%2Fcode.visualstudio.com%2F&amp;usg=AOvVaw15O90sm1ios8AUpw56hCml&amp;opi=8997844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53"/>
          <p:cNvSpPr txBox="1"/>
          <p:nvPr/>
        </p:nvSpPr>
        <p:spPr>
          <a:xfrm>
            <a:off x="0" y="984800"/>
            <a:ext cx="9144000" cy="1221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100">
                <a:solidFill>
                  <a:srgbClr val="C4A542"/>
                </a:solidFill>
                <a:latin typeface="Montserrat"/>
                <a:ea typeface="Montserrat"/>
                <a:cs typeface="Montserrat"/>
                <a:sym typeface="Montserrat"/>
              </a:rPr>
              <a:t>Welcome to this                                Lecture:</a:t>
            </a:r>
            <a:endParaRPr b="1" sz="3100">
              <a:solidFill>
                <a:srgbClr val="C4A542"/>
              </a:solidFill>
              <a:latin typeface="Montserrat"/>
              <a:ea typeface="Montserrat"/>
              <a:cs typeface="Montserrat"/>
              <a:sym typeface="Montserrat"/>
            </a:endParaRPr>
          </a:p>
          <a:p>
            <a:pPr indent="0" lvl="0" marL="0" rtl="0" algn="ctr">
              <a:spcBef>
                <a:spcPts val="1000"/>
              </a:spcBef>
              <a:spcAft>
                <a:spcPts val="1000"/>
              </a:spcAft>
              <a:buNone/>
            </a:pPr>
            <a:r>
              <a:rPr b="1" lang="en-GB" sz="3100">
                <a:solidFill>
                  <a:srgbClr val="C4A542"/>
                </a:solidFill>
                <a:latin typeface="Montserrat"/>
                <a:ea typeface="Montserrat"/>
                <a:cs typeface="Montserrat"/>
                <a:sym typeface="Montserrat"/>
              </a:rPr>
              <a:t>Getting Started with Python</a:t>
            </a:r>
            <a:endParaRPr b="1" sz="3100">
              <a:solidFill>
                <a:srgbClr val="C4A542"/>
              </a:solidFill>
              <a:latin typeface="Montserrat"/>
              <a:ea typeface="Montserrat"/>
              <a:cs typeface="Montserrat"/>
              <a:sym typeface="Montserrat"/>
            </a:endParaRPr>
          </a:p>
        </p:txBody>
      </p:sp>
      <p:sp>
        <p:nvSpPr>
          <p:cNvPr id="207" name="Google Shape;207;p53"/>
          <p:cNvSpPr txBox="1"/>
          <p:nvPr/>
        </p:nvSpPr>
        <p:spPr>
          <a:xfrm>
            <a:off x="1984650" y="3587100"/>
            <a:ext cx="5174700" cy="68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900">
                <a:solidFill>
                  <a:schemeClr val="lt1"/>
                </a:solidFill>
                <a:latin typeface="Montserrat"/>
                <a:ea typeface="Montserrat"/>
                <a:cs typeface="Montserrat"/>
                <a:sym typeface="Montserrat"/>
              </a:rPr>
              <a:t>Questions? Drop them in the chat. </a:t>
            </a:r>
            <a:endParaRPr b="1" sz="1900">
              <a:solidFill>
                <a:schemeClr val="lt1"/>
              </a:solidFill>
              <a:latin typeface="Montserrat"/>
              <a:ea typeface="Montserrat"/>
              <a:cs typeface="Montserrat"/>
              <a:sym typeface="Montserrat"/>
            </a:endParaRPr>
          </a:p>
          <a:p>
            <a:pPr indent="0" lvl="0" marL="0" rtl="0" algn="ctr">
              <a:lnSpc>
                <a:spcPct val="115000"/>
              </a:lnSpc>
              <a:spcBef>
                <a:spcPts val="0"/>
              </a:spcBef>
              <a:spcAft>
                <a:spcPts val="1500"/>
              </a:spcAft>
              <a:buNone/>
            </a:pPr>
            <a:r>
              <a:rPr b="1" lang="en-GB" sz="1900">
                <a:solidFill>
                  <a:schemeClr val="lt1"/>
                </a:solidFill>
                <a:latin typeface="Montserrat"/>
                <a:ea typeface="Montserrat"/>
                <a:cs typeface="Montserrat"/>
                <a:sym typeface="Montserrat"/>
              </a:rPr>
              <a:t>We'll have dedicated moderators answering questions.</a:t>
            </a:r>
            <a:endParaRPr b="1" sz="2800">
              <a:solidFill>
                <a:schemeClr val="lt1"/>
              </a:solidFill>
              <a:latin typeface="Montserrat"/>
              <a:ea typeface="Montserrat"/>
              <a:cs typeface="Montserrat"/>
              <a:sym typeface="Montserrat"/>
            </a:endParaRPr>
          </a:p>
        </p:txBody>
      </p:sp>
      <p:pic>
        <p:nvPicPr>
          <p:cNvPr id="208" name="Google Shape;208;p53"/>
          <p:cNvPicPr preferRelativeResize="0"/>
          <p:nvPr/>
        </p:nvPicPr>
        <p:blipFill rotWithShape="1">
          <a:blip r:embed="rId3">
            <a:alphaModFix/>
          </a:blip>
          <a:srcRect b="0" l="0" r="0" t="0"/>
          <a:stretch/>
        </p:blipFill>
        <p:spPr>
          <a:xfrm>
            <a:off x="3773898" y="907500"/>
            <a:ext cx="3301827" cy="648100"/>
          </a:xfrm>
          <a:prstGeom prst="rect">
            <a:avLst/>
          </a:prstGeom>
          <a:noFill/>
          <a:ln>
            <a:noFill/>
          </a:ln>
        </p:spPr>
      </p:pic>
      <p:sp>
        <p:nvSpPr>
          <p:cNvPr id="209" name="Google Shape;209;p53"/>
          <p:cNvSpPr txBox="1"/>
          <p:nvPr/>
        </p:nvSpPr>
        <p:spPr>
          <a:xfrm>
            <a:off x="753000" y="2700175"/>
            <a:ext cx="7638000" cy="538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600">
                <a:solidFill>
                  <a:srgbClr val="A9FFD7"/>
                </a:solidFill>
                <a:latin typeface="Montserrat"/>
                <a:ea typeface="Montserrat"/>
                <a:cs typeface="Montserrat"/>
                <a:sym typeface="Montserrat"/>
              </a:rPr>
              <a:t>The session will start shortly…</a:t>
            </a:r>
            <a:endParaRPr b="1" sz="900">
              <a:solidFill>
                <a:srgbClr val="C4A54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62"/>
          <p:cNvSpPr txBox="1"/>
          <p:nvPr>
            <p:ph type="title"/>
          </p:nvPr>
        </p:nvSpPr>
        <p:spPr>
          <a:xfrm>
            <a:off x="456475" y="2074650"/>
            <a:ext cx="46791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sz="3700"/>
              <a:t>Data Types</a:t>
            </a:r>
            <a:endParaRPr sz="3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63"/>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282" name="Google Shape;282;p63"/>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 name="Google Shape;283;p63"/>
          <p:cNvSpPr txBox="1"/>
          <p:nvPr/>
        </p:nvSpPr>
        <p:spPr>
          <a:xfrm>
            <a:off x="1403991" y="1131512"/>
            <a:ext cx="6336000" cy="2992200"/>
          </a:xfrm>
          <a:prstGeom prst="rect">
            <a:avLst/>
          </a:prstGeom>
          <a:noFill/>
          <a:ln>
            <a:noFill/>
          </a:ln>
        </p:spPr>
        <p:txBody>
          <a:bodyPr anchorCtr="0" anchor="t" bIns="68575" lIns="68575" spcFirstLastPara="1" rIns="68575" wrap="square" tIns="67500">
            <a:noAutofit/>
          </a:bodyPr>
          <a:lstStyle/>
          <a:p>
            <a:pPr indent="0" lvl="0" marL="457200" rtl="0" algn="l">
              <a:lnSpc>
                <a:spcPct val="150000"/>
              </a:lnSpc>
              <a:spcBef>
                <a:spcPts val="0"/>
              </a:spcBef>
              <a:spcAft>
                <a:spcPts val="0"/>
              </a:spcAft>
              <a:buNone/>
            </a:pPr>
            <a:r>
              <a:rPr lang="en-GB" sz="1700">
                <a:solidFill>
                  <a:srgbClr val="103452"/>
                </a:solidFill>
                <a:latin typeface="Montserrat Medium"/>
                <a:ea typeface="Montserrat Medium"/>
                <a:cs typeface="Montserrat Medium"/>
                <a:sym typeface="Montserrat Medium"/>
              </a:rPr>
              <a:t>In Python, like in many programming languages, data types define the kind of data that can be stored and manipulated in a program. Understanding data types is fundamental because it allows you to work with different kinds of information effectively. </a:t>
            </a:r>
            <a:endParaRPr sz="1700">
              <a:solidFill>
                <a:srgbClr val="103452"/>
              </a:solidFill>
              <a:latin typeface="Montserrat Medium"/>
              <a:ea typeface="Montserrat Medium"/>
              <a:cs typeface="Montserrat Medium"/>
              <a:sym typeface="Montserrat Medium"/>
            </a:endParaRPr>
          </a:p>
        </p:txBody>
      </p:sp>
      <p:sp>
        <p:nvSpPr>
          <p:cNvPr id="284" name="Google Shape;284;p63"/>
          <p:cNvSpPr txBox="1"/>
          <p:nvPr/>
        </p:nvSpPr>
        <p:spPr>
          <a:xfrm>
            <a:off x="1436746" y="133075"/>
            <a:ext cx="6270600" cy="623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What are Data Types ?</a:t>
            </a:r>
            <a:endParaRPr b="1" sz="1400">
              <a:solidFill>
                <a:srgbClr val="C4A54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4"/>
          <p:cNvSpPr txBox="1"/>
          <p:nvPr/>
        </p:nvSpPr>
        <p:spPr>
          <a:xfrm>
            <a:off x="982800" y="876600"/>
            <a:ext cx="5372100" cy="684900"/>
          </a:xfrm>
          <a:prstGeom prst="rect">
            <a:avLst/>
          </a:prstGeom>
          <a:noFill/>
          <a:ln>
            <a:noFill/>
          </a:ln>
        </p:spPr>
        <p:txBody>
          <a:bodyPr anchorCtr="0" anchor="t" bIns="68575" lIns="68575" spcFirstLastPara="1" rIns="68575" wrap="square" tIns="68575">
            <a:spAutoFit/>
          </a:bodyPr>
          <a:lstStyle/>
          <a:p>
            <a:pPr indent="0" lvl="0" marL="0" rtl="0" algn="l">
              <a:lnSpc>
                <a:spcPct val="100000"/>
              </a:lnSpc>
              <a:spcBef>
                <a:spcPts val="1100"/>
              </a:spcBef>
              <a:spcAft>
                <a:spcPts val="0"/>
              </a:spcAft>
              <a:buNone/>
            </a:pPr>
            <a:r>
              <a:rPr b="1" lang="en-GB">
                <a:solidFill>
                  <a:srgbClr val="FFFFFF"/>
                </a:solidFill>
                <a:latin typeface="Montserrat"/>
                <a:ea typeface="Montserrat"/>
                <a:cs typeface="Montserrat"/>
                <a:sym typeface="Montserrat"/>
              </a:rPr>
              <a:t>Here are some of the basic data types in Python:</a:t>
            </a:r>
            <a:endParaRPr b="1" sz="1400">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sz="1400">
              <a:solidFill>
                <a:srgbClr val="FFFFFF"/>
              </a:solidFill>
              <a:latin typeface="Montserrat"/>
              <a:ea typeface="Montserrat"/>
              <a:cs typeface="Montserrat"/>
              <a:sym typeface="Montserrat"/>
            </a:endParaRPr>
          </a:p>
        </p:txBody>
      </p:sp>
      <p:pic>
        <p:nvPicPr>
          <p:cNvPr id="290" name="Google Shape;290;p64"/>
          <p:cNvPicPr preferRelativeResize="0"/>
          <p:nvPr/>
        </p:nvPicPr>
        <p:blipFill>
          <a:blip r:embed="rId3">
            <a:alphaModFix/>
          </a:blip>
          <a:stretch>
            <a:fillRect/>
          </a:stretch>
        </p:blipFill>
        <p:spPr>
          <a:xfrm>
            <a:off x="982800" y="1521744"/>
            <a:ext cx="6923925" cy="3138075"/>
          </a:xfrm>
          <a:prstGeom prst="rect">
            <a:avLst/>
          </a:prstGeom>
          <a:noFill/>
          <a:ln>
            <a:noFill/>
          </a:ln>
        </p:spPr>
      </p:pic>
      <p:sp>
        <p:nvSpPr>
          <p:cNvPr id="291" name="Google Shape;291;p64"/>
          <p:cNvSpPr/>
          <p:nvPr/>
        </p:nvSpPr>
        <p:spPr>
          <a:xfrm>
            <a:off x="1109988" y="13738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 name="Google Shape;292;p64"/>
          <p:cNvSpPr txBox="1"/>
          <p:nvPr/>
        </p:nvSpPr>
        <p:spPr>
          <a:xfrm>
            <a:off x="1411800" y="1757750"/>
            <a:ext cx="66222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F0F0F"/>
                </a:solidFill>
                <a:latin typeface="Montserrat"/>
                <a:ea typeface="Montserrat"/>
                <a:cs typeface="Montserrat"/>
                <a:sym typeface="Montserrat"/>
              </a:rPr>
              <a:t>Integer (`int`):</a:t>
            </a:r>
            <a:endParaRPr b="1" sz="1200">
              <a:solidFill>
                <a:srgbClr val="0F0F0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200">
              <a:solidFill>
                <a:srgbClr val="0F0F0F"/>
              </a:solidFill>
              <a:latin typeface="Montserrat"/>
              <a:ea typeface="Montserrat"/>
              <a:cs typeface="Montserrat"/>
              <a:sym typeface="Montserrat"/>
            </a:endParaRPr>
          </a:p>
          <a:p>
            <a:pPr indent="-304800" lvl="0" marL="4572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An integer represents whole numbers without any decimal points. It can be positive, negative, or zero. Integers are used to represent quantities that can be counted or measured in whole units.</a:t>
            </a:r>
            <a:endParaRPr sz="1200">
              <a:solidFill>
                <a:srgbClr val="0F0F0F"/>
              </a:solidFill>
              <a:latin typeface="Montserrat"/>
              <a:ea typeface="Montserrat"/>
              <a:cs typeface="Montserrat"/>
              <a:sym typeface="Montserrat"/>
            </a:endParaRPr>
          </a:p>
          <a:p>
            <a:pPr indent="-304800" lvl="1" marL="9144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Example:</a:t>
            </a:r>
            <a:endParaRPr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F0F0F"/>
              </a:solidFill>
              <a:latin typeface="Montserrat"/>
              <a:ea typeface="Montserrat"/>
              <a:cs typeface="Montserrat"/>
              <a:sym typeface="Montserrat"/>
            </a:endParaRPr>
          </a:p>
        </p:txBody>
      </p:sp>
      <p:pic>
        <p:nvPicPr>
          <p:cNvPr id="293" name="Google Shape;293;p64"/>
          <p:cNvPicPr preferRelativeResize="0"/>
          <p:nvPr/>
        </p:nvPicPr>
        <p:blipFill>
          <a:blip r:embed="rId4">
            <a:alphaModFix/>
          </a:blip>
          <a:stretch>
            <a:fillRect/>
          </a:stretch>
        </p:blipFill>
        <p:spPr>
          <a:xfrm>
            <a:off x="2794788" y="3110100"/>
            <a:ext cx="3554433" cy="57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65"/>
          <p:cNvSpPr txBox="1"/>
          <p:nvPr/>
        </p:nvSpPr>
        <p:spPr>
          <a:xfrm>
            <a:off x="982800" y="876600"/>
            <a:ext cx="5372100" cy="684900"/>
          </a:xfrm>
          <a:prstGeom prst="rect">
            <a:avLst/>
          </a:prstGeom>
          <a:noFill/>
          <a:ln>
            <a:noFill/>
          </a:ln>
        </p:spPr>
        <p:txBody>
          <a:bodyPr anchorCtr="0" anchor="t" bIns="68575" lIns="68575" spcFirstLastPara="1" rIns="68575" wrap="square" tIns="68575">
            <a:spAutoFit/>
          </a:bodyPr>
          <a:lstStyle/>
          <a:p>
            <a:pPr indent="0" lvl="0" marL="0" rtl="0" algn="l">
              <a:lnSpc>
                <a:spcPct val="100000"/>
              </a:lnSpc>
              <a:spcBef>
                <a:spcPts val="1100"/>
              </a:spcBef>
              <a:spcAft>
                <a:spcPts val="0"/>
              </a:spcAft>
              <a:buNone/>
            </a:pPr>
            <a:r>
              <a:rPr b="1" lang="en-GB">
                <a:solidFill>
                  <a:srgbClr val="FFFFFF"/>
                </a:solidFill>
                <a:latin typeface="Montserrat"/>
                <a:ea typeface="Montserrat"/>
                <a:cs typeface="Montserrat"/>
                <a:sym typeface="Montserrat"/>
              </a:rPr>
              <a:t>D</a:t>
            </a:r>
            <a:r>
              <a:rPr b="1" lang="en-GB">
                <a:solidFill>
                  <a:srgbClr val="FFFFFF"/>
                </a:solidFill>
                <a:latin typeface="Montserrat"/>
                <a:ea typeface="Montserrat"/>
                <a:cs typeface="Montserrat"/>
                <a:sym typeface="Montserrat"/>
              </a:rPr>
              <a:t>ata types continued…</a:t>
            </a:r>
            <a:endParaRPr b="1" sz="1400">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sz="1400">
              <a:solidFill>
                <a:srgbClr val="FFFFFF"/>
              </a:solidFill>
              <a:latin typeface="Montserrat"/>
              <a:ea typeface="Montserrat"/>
              <a:cs typeface="Montserrat"/>
              <a:sym typeface="Montserrat"/>
            </a:endParaRPr>
          </a:p>
        </p:txBody>
      </p:sp>
      <p:pic>
        <p:nvPicPr>
          <p:cNvPr id="299" name="Google Shape;299;p65"/>
          <p:cNvPicPr preferRelativeResize="0"/>
          <p:nvPr/>
        </p:nvPicPr>
        <p:blipFill>
          <a:blip r:embed="rId3">
            <a:alphaModFix/>
          </a:blip>
          <a:stretch>
            <a:fillRect/>
          </a:stretch>
        </p:blipFill>
        <p:spPr>
          <a:xfrm>
            <a:off x="982800" y="1521744"/>
            <a:ext cx="6923925" cy="3138075"/>
          </a:xfrm>
          <a:prstGeom prst="rect">
            <a:avLst/>
          </a:prstGeom>
          <a:noFill/>
          <a:ln>
            <a:noFill/>
          </a:ln>
        </p:spPr>
      </p:pic>
      <p:sp>
        <p:nvSpPr>
          <p:cNvPr id="300" name="Google Shape;300;p65"/>
          <p:cNvSpPr/>
          <p:nvPr/>
        </p:nvSpPr>
        <p:spPr>
          <a:xfrm>
            <a:off x="1109988" y="13738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 name="Google Shape;301;p65"/>
          <p:cNvSpPr txBox="1"/>
          <p:nvPr/>
        </p:nvSpPr>
        <p:spPr>
          <a:xfrm>
            <a:off x="1573650" y="1813700"/>
            <a:ext cx="59967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F0F0F"/>
                </a:solidFill>
                <a:latin typeface="Montserrat"/>
                <a:ea typeface="Montserrat"/>
                <a:cs typeface="Montserrat"/>
                <a:sym typeface="Montserrat"/>
              </a:rPr>
              <a:t>Float (`float`):</a:t>
            </a:r>
            <a:endParaRPr b="1"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b="1" sz="1200">
              <a:solidFill>
                <a:srgbClr val="0F0F0F"/>
              </a:solidFill>
              <a:latin typeface="Montserrat"/>
              <a:ea typeface="Montserrat"/>
              <a:cs typeface="Montserrat"/>
              <a:sym typeface="Montserrat"/>
            </a:endParaRPr>
          </a:p>
          <a:p>
            <a:pPr indent="-304800" lvl="0" marL="4572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A float represents numbers with decimal points. Floats are used to represent quantities that can have fractional parts, such as measurements, percentages, or values resulting from mathematical calculations.</a:t>
            </a:r>
            <a:endParaRPr sz="1200">
              <a:solidFill>
                <a:srgbClr val="0F0F0F"/>
              </a:solidFill>
              <a:latin typeface="Montserrat"/>
              <a:ea typeface="Montserrat"/>
              <a:cs typeface="Montserrat"/>
              <a:sym typeface="Montserrat"/>
            </a:endParaRPr>
          </a:p>
          <a:p>
            <a:pPr indent="-304800" lvl="1" marL="9144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example:</a:t>
            </a:r>
            <a:endParaRPr sz="1200">
              <a:solidFill>
                <a:srgbClr val="0F0F0F"/>
              </a:solidFill>
              <a:latin typeface="Montserrat"/>
              <a:ea typeface="Montserrat"/>
              <a:cs typeface="Montserrat"/>
              <a:sym typeface="Montserrat"/>
            </a:endParaRPr>
          </a:p>
          <a:p>
            <a:pPr indent="0" lvl="0" marL="914400" rtl="0" algn="l">
              <a:spcBef>
                <a:spcPts val="0"/>
              </a:spcBef>
              <a:spcAft>
                <a:spcPts val="0"/>
              </a:spcAft>
              <a:buNone/>
            </a:pPr>
            <a:r>
              <a:t/>
            </a:r>
            <a:endParaRPr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F0F0F"/>
              </a:solidFill>
              <a:latin typeface="Montserrat"/>
              <a:ea typeface="Montserrat"/>
              <a:cs typeface="Montserrat"/>
              <a:sym typeface="Montserrat"/>
            </a:endParaRPr>
          </a:p>
          <a:p>
            <a:pPr indent="0" lvl="0" marL="457200" rtl="0" algn="l">
              <a:spcBef>
                <a:spcPts val="0"/>
              </a:spcBef>
              <a:spcAft>
                <a:spcPts val="0"/>
              </a:spcAft>
              <a:buNone/>
            </a:pPr>
            <a:r>
              <a:t/>
            </a:r>
            <a:endParaRPr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b="1"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F0F0F"/>
              </a:solidFill>
              <a:latin typeface="Montserrat"/>
              <a:ea typeface="Montserrat"/>
              <a:cs typeface="Montserrat"/>
              <a:sym typeface="Montserrat"/>
            </a:endParaRPr>
          </a:p>
        </p:txBody>
      </p:sp>
      <p:pic>
        <p:nvPicPr>
          <p:cNvPr id="302" name="Google Shape;302;p65"/>
          <p:cNvPicPr preferRelativeResize="0"/>
          <p:nvPr/>
        </p:nvPicPr>
        <p:blipFill>
          <a:blip r:embed="rId4">
            <a:alphaModFix/>
          </a:blip>
          <a:stretch>
            <a:fillRect/>
          </a:stretch>
        </p:blipFill>
        <p:spPr>
          <a:xfrm>
            <a:off x="2830925" y="3273788"/>
            <a:ext cx="3227661" cy="57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66"/>
          <p:cNvSpPr txBox="1"/>
          <p:nvPr/>
        </p:nvSpPr>
        <p:spPr>
          <a:xfrm>
            <a:off x="982800" y="876600"/>
            <a:ext cx="5372100" cy="684900"/>
          </a:xfrm>
          <a:prstGeom prst="rect">
            <a:avLst/>
          </a:prstGeom>
          <a:noFill/>
          <a:ln>
            <a:noFill/>
          </a:ln>
        </p:spPr>
        <p:txBody>
          <a:bodyPr anchorCtr="0" anchor="t" bIns="68575" lIns="68575" spcFirstLastPara="1" rIns="68575" wrap="square" tIns="68575">
            <a:spAutoFit/>
          </a:bodyPr>
          <a:lstStyle/>
          <a:p>
            <a:pPr indent="0" lvl="0" marL="0" rtl="0" algn="l">
              <a:lnSpc>
                <a:spcPct val="100000"/>
              </a:lnSpc>
              <a:spcBef>
                <a:spcPts val="1100"/>
              </a:spcBef>
              <a:spcAft>
                <a:spcPts val="0"/>
              </a:spcAft>
              <a:buNone/>
            </a:pPr>
            <a:r>
              <a:rPr b="1" lang="en-GB">
                <a:solidFill>
                  <a:srgbClr val="FFFFFF"/>
                </a:solidFill>
                <a:latin typeface="Montserrat"/>
                <a:ea typeface="Montserrat"/>
                <a:cs typeface="Montserrat"/>
                <a:sym typeface="Montserrat"/>
              </a:rPr>
              <a:t>Data types continued…</a:t>
            </a:r>
            <a:endParaRPr b="1" sz="1400">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sz="1400">
              <a:solidFill>
                <a:srgbClr val="FFFFFF"/>
              </a:solidFill>
              <a:latin typeface="Montserrat"/>
              <a:ea typeface="Montserrat"/>
              <a:cs typeface="Montserrat"/>
              <a:sym typeface="Montserrat"/>
            </a:endParaRPr>
          </a:p>
        </p:txBody>
      </p:sp>
      <p:pic>
        <p:nvPicPr>
          <p:cNvPr id="308" name="Google Shape;308;p66"/>
          <p:cNvPicPr preferRelativeResize="0"/>
          <p:nvPr/>
        </p:nvPicPr>
        <p:blipFill>
          <a:blip r:embed="rId3">
            <a:alphaModFix/>
          </a:blip>
          <a:stretch>
            <a:fillRect/>
          </a:stretch>
        </p:blipFill>
        <p:spPr>
          <a:xfrm>
            <a:off x="982800" y="1521744"/>
            <a:ext cx="6923925" cy="3138075"/>
          </a:xfrm>
          <a:prstGeom prst="rect">
            <a:avLst/>
          </a:prstGeom>
          <a:noFill/>
          <a:ln>
            <a:noFill/>
          </a:ln>
        </p:spPr>
      </p:pic>
      <p:sp>
        <p:nvSpPr>
          <p:cNvPr id="309" name="Google Shape;309;p66"/>
          <p:cNvSpPr/>
          <p:nvPr/>
        </p:nvSpPr>
        <p:spPr>
          <a:xfrm>
            <a:off x="1109988" y="13738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66"/>
          <p:cNvSpPr txBox="1"/>
          <p:nvPr/>
        </p:nvSpPr>
        <p:spPr>
          <a:xfrm>
            <a:off x="1573650" y="1894500"/>
            <a:ext cx="59967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F0F0F"/>
                </a:solidFill>
                <a:latin typeface="Montserrat"/>
                <a:ea typeface="Montserrat"/>
                <a:cs typeface="Montserrat"/>
                <a:sym typeface="Montserrat"/>
              </a:rPr>
              <a:t>String (`str`):</a:t>
            </a:r>
            <a:endParaRPr b="1"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b="1" sz="1200">
              <a:solidFill>
                <a:srgbClr val="0F0F0F"/>
              </a:solidFill>
              <a:latin typeface="Montserrat"/>
              <a:ea typeface="Montserrat"/>
              <a:cs typeface="Montserrat"/>
              <a:sym typeface="Montserrat"/>
            </a:endParaRPr>
          </a:p>
          <a:p>
            <a:pPr indent="-304800" lvl="0" marL="4572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A string represents a sequence of characters, such as letters, numbers, or symbols, enclosed within single quotes ('') or double quotes (""). Strings are used to represent text data in Python.</a:t>
            </a:r>
            <a:endParaRPr sz="1200">
              <a:solidFill>
                <a:srgbClr val="0F0F0F"/>
              </a:solidFill>
              <a:latin typeface="Montserrat"/>
              <a:ea typeface="Montserrat"/>
              <a:cs typeface="Montserrat"/>
              <a:sym typeface="Montserrat"/>
            </a:endParaRPr>
          </a:p>
          <a:p>
            <a:pPr indent="-304800" lvl="1" marL="9144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example:</a:t>
            </a:r>
            <a:endParaRPr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F0F0F"/>
              </a:solidFill>
              <a:latin typeface="Montserrat"/>
              <a:ea typeface="Montserrat"/>
              <a:cs typeface="Montserrat"/>
              <a:sym typeface="Montserrat"/>
            </a:endParaRPr>
          </a:p>
        </p:txBody>
      </p:sp>
      <p:pic>
        <p:nvPicPr>
          <p:cNvPr id="311" name="Google Shape;311;p66"/>
          <p:cNvPicPr preferRelativeResize="0"/>
          <p:nvPr/>
        </p:nvPicPr>
        <p:blipFill>
          <a:blip r:embed="rId4">
            <a:alphaModFix/>
          </a:blip>
          <a:stretch>
            <a:fillRect/>
          </a:stretch>
        </p:blipFill>
        <p:spPr>
          <a:xfrm>
            <a:off x="2639275" y="3249000"/>
            <a:ext cx="3610957" cy="57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7"/>
          <p:cNvSpPr txBox="1"/>
          <p:nvPr/>
        </p:nvSpPr>
        <p:spPr>
          <a:xfrm>
            <a:off x="982800" y="876600"/>
            <a:ext cx="5372100" cy="684900"/>
          </a:xfrm>
          <a:prstGeom prst="rect">
            <a:avLst/>
          </a:prstGeom>
          <a:noFill/>
          <a:ln>
            <a:noFill/>
          </a:ln>
        </p:spPr>
        <p:txBody>
          <a:bodyPr anchorCtr="0" anchor="t" bIns="68575" lIns="68575" spcFirstLastPara="1" rIns="68575" wrap="square" tIns="68575">
            <a:spAutoFit/>
          </a:bodyPr>
          <a:lstStyle/>
          <a:p>
            <a:pPr indent="0" lvl="0" marL="0" rtl="0" algn="l">
              <a:lnSpc>
                <a:spcPct val="100000"/>
              </a:lnSpc>
              <a:spcBef>
                <a:spcPts val="1100"/>
              </a:spcBef>
              <a:spcAft>
                <a:spcPts val="0"/>
              </a:spcAft>
              <a:buNone/>
            </a:pPr>
            <a:r>
              <a:rPr b="1" lang="en-GB">
                <a:solidFill>
                  <a:srgbClr val="FFFFFF"/>
                </a:solidFill>
                <a:latin typeface="Montserrat"/>
                <a:ea typeface="Montserrat"/>
                <a:cs typeface="Montserrat"/>
                <a:sym typeface="Montserrat"/>
              </a:rPr>
              <a:t>Data types continued…</a:t>
            </a:r>
            <a:endParaRPr b="1" sz="1400">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sz="1400">
              <a:solidFill>
                <a:srgbClr val="FFFFFF"/>
              </a:solidFill>
              <a:latin typeface="Montserrat"/>
              <a:ea typeface="Montserrat"/>
              <a:cs typeface="Montserrat"/>
              <a:sym typeface="Montserrat"/>
            </a:endParaRPr>
          </a:p>
        </p:txBody>
      </p:sp>
      <p:pic>
        <p:nvPicPr>
          <p:cNvPr id="317" name="Google Shape;317;p67"/>
          <p:cNvPicPr preferRelativeResize="0"/>
          <p:nvPr/>
        </p:nvPicPr>
        <p:blipFill>
          <a:blip r:embed="rId3">
            <a:alphaModFix/>
          </a:blip>
          <a:stretch>
            <a:fillRect/>
          </a:stretch>
        </p:blipFill>
        <p:spPr>
          <a:xfrm>
            <a:off x="982800" y="1521744"/>
            <a:ext cx="6923925" cy="3138075"/>
          </a:xfrm>
          <a:prstGeom prst="rect">
            <a:avLst/>
          </a:prstGeom>
          <a:noFill/>
          <a:ln>
            <a:noFill/>
          </a:ln>
        </p:spPr>
      </p:pic>
      <p:sp>
        <p:nvSpPr>
          <p:cNvPr id="318" name="Google Shape;318;p67"/>
          <p:cNvSpPr/>
          <p:nvPr/>
        </p:nvSpPr>
        <p:spPr>
          <a:xfrm>
            <a:off x="1109988" y="13738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 name="Google Shape;319;p67"/>
          <p:cNvSpPr txBox="1"/>
          <p:nvPr/>
        </p:nvSpPr>
        <p:spPr>
          <a:xfrm>
            <a:off x="1573650" y="1988600"/>
            <a:ext cx="59967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F0F0F"/>
                </a:solidFill>
                <a:latin typeface="Montserrat"/>
                <a:ea typeface="Montserrat"/>
                <a:cs typeface="Montserrat"/>
                <a:sym typeface="Montserrat"/>
              </a:rPr>
              <a:t>Boolean (`bool`):</a:t>
            </a:r>
            <a:endParaRPr b="1"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F0F0F"/>
              </a:solidFill>
              <a:latin typeface="Montserrat"/>
              <a:ea typeface="Montserrat"/>
              <a:cs typeface="Montserrat"/>
              <a:sym typeface="Montserrat"/>
            </a:endParaRPr>
          </a:p>
          <a:p>
            <a:pPr indent="-304800" lvl="0" marL="4572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A boolean represents one of two values: `True` or `False`. Booleans are used in logical operations and conditional statements to make decisions based on whether a condition is true or false.</a:t>
            </a:r>
            <a:endParaRPr sz="1200">
              <a:solidFill>
                <a:srgbClr val="0F0F0F"/>
              </a:solidFill>
              <a:latin typeface="Montserrat"/>
              <a:ea typeface="Montserrat"/>
              <a:cs typeface="Montserrat"/>
              <a:sym typeface="Montserrat"/>
            </a:endParaRPr>
          </a:p>
          <a:p>
            <a:pPr indent="-304800" lvl="1" marL="9144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e</a:t>
            </a:r>
            <a:r>
              <a:rPr lang="en-GB" sz="1200">
                <a:solidFill>
                  <a:srgbClr val="0F0F0F"/>
                </a:solidFill>
                <a:latin typeface="Montserrat"/>
                <a:ea typeface="Montserrat"/>
                <a:cs typeface="Montserrat"/>
                <a:sym typeface="Montserrat"/>
              </a:rPr>
              <a:t>xample:</a:t>
            </a:r>
            <a:endParaRPr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F0F0F"/>
              </a:solidFill>
              <a:latin typeface="Montserrat"/>
              <a:ea typeface="Montserrat"/>
              <a:cs typeface="Montserrat"/>
              <a:sym typeface="Montserrat"/>
            </a:endParaRPr>
          </a:p>
        </p:txBody>
      </p:sp>
      <p:pic>
        <p:nvPicPr>
          <p:cNvPr id="320" name="Google Shape;320;p67"/>
          <p:cNvPicPr preferRelativeResize="0"/>
          <p:nvPr/>
        </p:nvPicPr>
        <p:blipFill>
          <a:blip r:embed="rId4">
            <a:alphaModFix/>
          </a:blip>
          <a:stretch>
            <a:fillRect/>
          </a:stretch>
        </p:blipFill>
        <p:spPr>
          <a:xfrm>
            <a:off x="2691238" y="3343100"/>
            <a:ext cx="3507040" cy="57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8"/>
          <p:cNvSpPr txBox="1"/>
          <p:nvPr/>
        </p:nvSpPr>
        <p:spPr>
          <a:xfrm>
            <a:off x="982800" y="876600"/>
            <a:ext cx="5372100" cy="684900"/>
          </a:xfrm>
          <a:prstGeom prst="rect">
            <a:avLst/>
          </a:prstGeom>
          <a:noFill/>
          <a:ln>
            <a:noFill/>
          </a:ln>
        </p:spPr>
        <p:txBody>
          <a:bodyPr anchorCtr="0" anchor="t" bIns="68575" lIns="68575" spcFirstLastPara="1" rIns="68575" wrap="square" tIns="68575">
            <a:spAutoFit/>
          </a:bodyPr>
          <a:lstStyle/>
          <a:p>
            <a:pPr indent="0" lvl="0" marL="0" rtl="0" algn="l">
              <a:lnSpc>
                <a:spcPct val="100000"/>
              </a:lnSpc>
              <a:spcBef>
                <a:spcPts val="1100"/>
              </a:spcBef>
              <a:spcAft>
                <a:spcPts val="0"/>
              </a:spcAft>
              <a:buNone/>
            </a:pPr>
            <a:r>
              <a:rPr b="1" lang="en-GB">
                <a:solidFill>
                  <a:srgbClr val="FFFFFF"/>
                </a:solidFill>
                <a:latin typeface="Montserrat"/>
                <a:ea typeface="Montserrat"/>
                <a:cs typeface="Montserrat"/>
                <a:sym typeface="Montserrat"/>
              </a:rPr>
              <a:t>Data types continued…</a:t>
            </a:r>
            <a:endParaRPr b="1" sz="1400">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sz="1400">
              <a:solidFill>
                <a:srgbClr val="FFFFFF"/>
              </a:solidFill>
              <a:latin typeface="Montserrat"/>
              <a:ea typeface="Montserrat"/>
              <a:cs typeface="Montserrat"/>
              <a:sym typeface="Montserrat"/>
            </a:endParaRPr>
          </a:p>
        </p:txBody>
      </p:sp>
      <p:pic>
        <p:nvPicPr>
          <p:cNvPr id="326" name="Google Shape;326;p68"/>
          <p:cNvPicPr preferRelativeResize="0"/>
          <p:nvPr/>
        </p:nvPicPr>
        <p:blipFill>
          <a:blip r:embed="rId3">
            <a:alphaModFix/>
          </a:blip>
          <a:stretch>
            <a:fillRect/>
          </a:stretch>
        </p:blipFill>
        <p:spPr>
          <a:xfrm>
            <a:off x="982800" y="1521744"/>
            <a:ext cx="6923925" cy="3138075"/>
          </a:xfrm>
          <a:prstGeom prst="rect">
            <a:avLst/>
          </a:prstGeom>
          <a:noFill/>
          <a:ln>
            <a:noFill/>
          </a:ln>
        </p:spPr>
      </p:pic>
      <p:sp>
        <p:nvSpPr>
          <p:cNvPr id="327" name="Google Shape;327;p68"/>
          <p:cNvSpPr/>
          <p:nvPr/>
        </p:nvSpPr>
        <p:spPr>
          <a:xfrm>
            <a:off x="1109988" y="13738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 name="Google Shape;328;p68"/>
          <p:cNvSpPr txBox="1"/>
          <p:nvPr/>
        </p:nvSpPr>
        <p:spPr>
          <a:xfrm>
            <a:off x="1573650" y="1988600"/>
            <a:ext cx="59967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0F0F0F"/>
                </a:solidFill>
                <a:latin typeface="Montserrat"/>
                <a:ea typeface="Montserrat"/>
                <a:cs typeface="Montserrat"/>
                <a:sym typeface="Montserrat"/>
              </a:rPr>
              <a:t>NoneType (`None`):</a:t>
            </a:r>
            <a:endParaRPr b="1"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b="1" sz="1200">
              <a:solidFill>
                <a:srgbClr val="0F0F0F"/>
              </a:solidFill>
              <a:latin typeface="Montserrat"/>
              <a:ea typeface="Montserrat"/>
              <a:cs typeface="Montserrat"/>
              <a:sym typeface="Montserrat"/>
            </a:endParaRPr>
          </a:p>
          <a:p>
            <a:pPr indent="-304800" lvl="0" marL="4572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NoneType represents the absence of a value or a null value. It is used to indicate that a variable does not have a value assigned to it.</a:t>
            </a:r>
            <a:endParaRPr sz="1200">
              <a:solidFill>
                <a:srgbClr val="0F0F0F"/>
              </a:solidFill>
              <a:latin typeface="Montserrat"/>
              <a:ea typeface="Montserrat"/>
              <a:cs typeface="Montserrat"/>
              <a:sym typeface="Montserrat"/>
            </a:endParaRPr>
          </a:p>
          <a:p>
            <a:pPr indent="-304800" lvl="1" marL="914400" rtl="0" algn="l">
              <a:spcBef>
                <a:spcPts val="0"/>
              </a:spcBef>
              <a:spcAft>
                <a:spcPts val="0"/>
              </a:spcAft>
              <a:buClr>
                <a:srgbClr val="0F0F0F"/>
              </a:buClr>
              <a:buSzPts val="1200"/>
              <a:buFont typeface="Montserrat"/>
              <a:buChar char="➢"/>
            </a:pPr>
            <a:r>
              <a:rPr lang="en-GB" sz="1200">
                <a:solidFill>
                  <a:srgbClr val="0F0F0F"/>
                </a:solidFill>
                <a:latin typeface="Montserrat"/>
                <a:ea typeface="Montserrat"/>
                <a:cs typeface="Montserrat"/>
                <a:sym typeface="Montserrat"/>
              </a:rPr>
              <a:t>e</a:t>
            </a:r>
            <a:r>
              <a:rPr lang="en-GB" sz="1200">
                <a:solidFill>
                  <a:srgbClr val="0F0F0F"/>
                </a:solidFill>
                <a:latin typeface="Montserrat"/>
                <a:ea typeface="Montserrat"/>
                <a:cs typeface="Montserrat"/>
                <a:sym typeface="Montserrat"/>
              </a:rPr>
              <a:t>xample:</a:t>
            </a:r>
            <a:endParaRPr sz="1200">
              <a:solidFill>
                <a:srgbClr val="0F0F0F"/>
              </a:solidFill>
              <a:latin typeface="Montserrat"/>
              <a:ea typeface="Montserrat"/>
              <a:cs typeface="Montserrat"/>
              <a:sym typeface="Montserrat"/>
            </a:endParaRPr>
          </a:p>
          <a:p>
            <a:pPr indent="0" lvl="0" marL="914400" rtl="0" algn="l">
              <a:spcBef>
                <a:spcPts val="0"/>
              </a:spcBef>
              <a:spcAft>
                <a:spcPts val="0"/>
              </a:spcAft>
              <a:buNone/>
            </a:pPr>
            <a:r>
              <a:rPr lang="en-GB" sz="1100">
                <a:solidFill>
                  <a:srgbClr val="0F0F0F"/>
                </a:solidFill>
                <a:latin typeface="Montserrat"/>
                <a:ea typeface="Montserrat"/>
                <a:cs typeface="Montserrat"/>
                <a:sym typeface="Montserrat"/>
              </a:rPr>
              <a:t>	</a:t>
            </a:r>
            <a:endParaRPr sz="11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F0F0F"/>
              </a:solidFill>
              <a:latin typeface="Montserrat"/>
              <a:ea typeface="Montserrat"/>
              <a:cs typeface="Montserrat"/>
              <a:sym typeface="Montserrat"/>
            </a:endParaRPr>
          </a:p>
        </p:txBody>
      </p:sp>
      <p:pic>
        <p:nvPicPr>
          <p:cNvPr id="329" name="Google Shape;329;p68"/>
          <p:cNvPicPr preferRelativeResize="0"/>
          <p:nvPr/>
        </p:nvPicPr>
        <p:blipFill>
          <a:blip r:embed="rId4">
            <a:alphaModFix/>
          </a:blip>
          <a:stretch>
            <a:fillRect/>
          </a:stretch>
        </p:blipFill>
        <p:spPr>
          <a:xfrm>
            <a:off x="2730263" y="3343100"/>
            <a:ext cx="3429000" cy="504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9"/>
          <p:cNvSpPr txBox="1"/>
          <p:nvPr>
            <p:ph type="title"/>
          </p:nvPr>
        </p:nvSpPr>
        <p:spPr>
          <a:xfrm>
            <a:off x="456475" y="2074650"/>
            <a:ext cx="4773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Let's take a</a:t>
            </a:r>
            <a:endParaRPr/>
          </a:p>
          <a:p>
            <a:pPr indent="0" lvl="0" marL="0" rtl="0" algn="l">
              <a:spcBef>
                <a:spcPts val="0"/>
              </a:spcBef>
              <a:spcAft>
                <a:spcPts val="0"/>
              </a:spcAft>
              <a:buNone/>
            </a:pPr>
            <a:r>
              <a:rPr lang="en-GB"/>
              <a:t>break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70"/>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40" name="Google Shape;340;p70"/>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 name="Google Shape;341;p70"/>
          <p:cNvSpPr txBox="1"/>
          <p:nvPr/>
        </p:nvSpPr>
        <p:spPr>
          <a:xfrm>
            <a:off x="1371275" y="1168050"/>
            <a:ext cx="6336000" cy="2992200"/>
          </a:xfrm>
          <a:prstGeom prst="rect">
            <a:avLst/>
          </a:prstGeom>
          <a:noFill/>
          <a:ln>
            <a:noFill/>
          </a:ln>
        </p:spPr>
        <p:txBody>
          <a:bodyPr anchorCtr="0" anchor="t" bIns="68575" lIns="68575" spcFirstLastPara="1" rIns="68575" wrap="square" tIns="67500">
            <a:noAutofit/>
          </a:bodyPr>
          <a:lstStyle/>
          <a:p>
            <a:pPr indent="0" lvl="0" marL="457200" rtl="0" algn="l">
              <a:lnSpc>
                <a:spcPct val="150000"/>
              </a:lnSpc>
              <a:spcBef>
                <a:spcPts val="0"/>
              </a:spcBef>
              <a:spcAft>
                <a:spcPts val="0"/>
              </a:spcAft>
              <a:buNone/>
            </a:pPr>
            <a:r>
              <a:rPr lang="en-GB" sz="1500">
                <a:solidFill>
                  <a:srgbClr val="103452"/>
                </a:solidFill>
                <a:latin typeface="Montserrat Medium"/>
                <a:ea typeface="Montserrat Medium"/>
                <a:cs typeface="Montserrat Medium"/>
                <a:sym typeface="Montserrat Medium"/>
              </a:rPr>
              <a:t>Conditional statements are like decision-making tools in programming. They help you decide what to do in different situations based on specific conditions. Depending on whether a condition is true or false, you can choose to run different parts of your code. It's a way to make your program smarter and more flexible, allowing it to adapt to different scenarios as needed.</a:t>
            </a:r>
            <a:endParaRPr sz="1500">
              <a:solidFill>
                <a:srgbClr val="103452"/>
              </a:solidFill>
              <a:latin typeface="Montserrat Medium"/>
              <a:ea typeface="Montserrat Medium"/>
              <a:cs typeface="Montserrat Medium"/>
              <a:sym typeface="Montserrat Medium"/>
            </a:endParaRPr>
          </a:p>
        </p:txBody>
      </p:sp>
      <p:sp>
        <p:nvSpPr>
          <p:cNvPr id="342" name="Google Shape;342;p70"/>
          <p:cNvSpPr txBox="1"/>
          <p:nvPr/>
        </p:nvSpPr>
        <p:spPr>
          <a:xfrm>
            <a:off x="1436746" y="133075"/>
            <a:ext cx="6270600" cy="623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Conditional Statements</a:t>
            </a:r>
            <a:endParaRPr b="1" sz="1400">
              <a:solidFill>
                <a:srgbClr val="C4A54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71"/>
          <p:cNvSpPr txBox="1"/>
          <p:nvPr/>
        </p:nvSpPr>
        <p:spPr>
          <a:xfrm>
            <a:off x="2132813" y="474844"/>
            <a:ext cx="4432800" cy="846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Types of Conditional Statements</a:t>
            </a:r>
            <a:endParaRPr b="1" sz="2300">
              <a:solidFill>
                <a:srgbClr val="AA802E"/>
              </a:solidFill>
              <a:latin typeface="Montserrat"/>
              <a:ea typeface="Montserrat"/>
              <a:cs typeface="Montserrat"/>
              <a:sym typeface="Montserrat"/>
            </a:endParaRPr>
          </a:p>
        </p:txBody>
      </p:sp>
      <p:sp>
        <p:nvSpPr>
          <p:cNvPr id="348" name="Google Shape;348;p71"/>
          <p:cNvSpPr txBox="1"/>
          <p:nvPr/>
        </p:nvSpPr>
        <p:spPr>
          <a:xfrm>
            <a:off x="858900" y="1321450"/>
            <a:ext cx="7600500" cy="785100"/>
          </a:xfrm>
          <a:prstGeom prst="rect">
            <a:avLst/>
          </a:prstGeom>
          <a:noFill/>
          <a:ln>
            <a:noFill/>
          </a:ln>
        </p:spPr>
        <p:txBody>
          <a:bodyPr anchorCtr="0" anchor="t" bIns="68575" lIns="68575" spcFirstLastPara="1" rIns="68575" wrap="square" tIns="68575">
            <a:spAutoFit/>
          </a:bodyPr>
          <a:lstStyle/>
          <a:p>
            <a:pPr indent="0" lvl="0" marL="0" rtl="0" algn="l">
              <a:lnSpc>
                <a:spcPct val="100000"/>
              </a:lnSpc>
              <a:spcBef>
                <a:spcPts val="1100"/>
              </a:spcBef>
              <a:spcAft>
                <a:spcPts val="300"/>
              </a:spcAft>
              <a:buNone/>
            </a:pPr>
            <a:r>
              <a:rPr b="1" lang="en-GB">
                <a:solidFill>
                  <a:srgbClr val="FFFFFF"/>
                </a:solidFill>
                <a:latin typeface="Montserrat"/>
                <a:ea typeface="Montserrat"/>
                <a:cs typeface="Montserrat"/>
                <a:sym typeface="Montserrat"/>
              </a:rPr>
              <a:t>Conditional statements help your program make decisions and adapt its behavior accordingly. There are primarily three types of conditional statements in programming:</a:t>
            </a:r>
            <a:endParaRPr sz="1400">
              <a:solidFill>
                <a:srgbClr val="FFFFFF"/>
              </a:solidFill>
              <a:latin typeface="Montserrat"/>
              <a:ea typeface="Montserrat"/>
              <a:cs typeface="Montserrat"/>
              <a:sym typeface="Montserrat"/>
            </a:endParaRPr>
          </a:p>
        </p:txBody>
      </p:sp>
      <p:pic>
        <p:nvPicPr>
          <p:cNvPr id="349" name="Google Shape;349;p71"/>
          <p:cNvPicPr preferRelativeResize="0"/>
          <p:nvPr/>
        </p:nvPicPr>
        <p:blipFill>
          <a:blip r:embed="rId3">
            <a:alphaModFix/>
          </a:blip>
          <a:stretch>
            <a:fillRect/>
          </a:stretch>
        </p:blipFill>
        <p:spPr>
          <a:xfrm>
            <a:off x="1090613" y="2425200"/>
            <a:ext cx="6962775" cy="182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54"/>
          <p:cNvSpPr/>
          <p:nvPr/>
        </p:nvSpPr>
        <p:spPr>
          <a:xfrm>
            <a:off x="0" y="-1"/>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5" name="Google Shape;215;p54"/>
          <p:cNvSpPr/>
          <p:nvPr/>
        </p:nvSpPr>
        <p:spPr>
          <a:xfrm>
            <a:off x="0" y="0"/>
            <a:ext cx="9144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A group of people looking at a computer&#10;&#10;Description automatically generated" id="216" name="Google Shape;216;p54"/>
          <p:cNvPicPr preferRelativeResize="0"/>
          <p:nvPr/>
        </p:nvPicPr>
        <p:blipFill rotWithShape="1">
          <a:blip r:embed="rId3">
            <a:alphaModFix amt="60000"/>
          </a:blip>
          <a:srcRect b="15732" l="0" r="0" t="0"/>
          <a:stretch/>
        </p:blipFill>
        <p:spPr>
          <a:xfrm>
            <a:off x="-1" y="8"/>
            <a:ext cx="9143998" cy="5143492"/>
          </a:xfrm>
          <a:prstGeom prst="rect">
            <a:avLst/>
          </a:prstGeom>
          <a:noFill/>
          <a:ln>
            <a:noFill/>
          </a:ln>
        </p:spPr>
      </p:pic>
      <p:sp>
        <p:nvSpPr>
          <p:cNvPr id="217" name="Google Shape;217;p54"/>
          <p:cNvSpPr txBox="1"/>
          <p:nvPr>
            <p:ph type="title"/>
          </p:nvPr>
        </p:nvSpPr>
        <p:spPr>
          <a:xfrm>
            <a:off x="630950" y="450327"/>
            <a:ext cx="8098800" cy="3231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5700"/>
              <a:buFont typeface="Verdana"/>
              <a:buNone/>
            </a:pPr>
            <a:r>
              <a:t/>
            </a:r>
            <a:endParaRPr sz="5700"/>
          </a:p>
          <a:p>
            <a:pPr indent="0" lvl="0" marL="0" rtl="0" algn="l">
              <a:spcBef>
                <a:spcPts val="0"/>
              </a:spcBef>
              <a:spcAft>
                <a:spcPts val="0"/>
              </a:spcAft>
              <a:buClr>
                <a:schemeClr val="dk1"/>
              </a:buClr>
              <a:buSzPts val="1100"/>
              <a:buFont typeface="Arial"/>
              <a:buNone/>
            </a:pPr>
            <a:r>
              <a:rPr lang="en-GB" sz="5700">
                <a:solidFill>
                  <a:srgbClr val="C4A542"/>
                </a:solidFill>
              </a:rPr>
              <a:t>Getting Started with Python</a:t>
            </a:r>
            <a:endParaRPr sz="5700">
              <a:solidFill>
                <a:srgbClr val="C4A542"/>
              </a:solidFill>
            </a:endParaRPr>
          </a:p>
        </p:txBody>
      </p:sp>
      <p:sp>
        <p:nvSpPr>
          <p:cNvPr id="218" name="Google Shape;218;p54"/>
          <p:cNvSpPr txBox="1"/>
          <p:nvPr>
            <p:ph idx="1" type="subTitle"/>
          </p:nvPr>
        </p:nvSpPr>
        <p:spPr>
          <a:xfrm>
            <a:off x="630952" y="3681934"/>
            <a:ext cx="7406700" cy="1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FFFF"/>
              </a:buClr>
              <a:buSzPts val="1800"/>
              <a:buNone/>
            </a:pPr>
            <a:r>
              <a:rPr b="1" lang="en-GB">
                <a:solidFill>
                  <a:srgbClr val="A9FFD7"/>
                </a:solidFill>
              </a:rPr>
              <a:t>March 2024</a:t>
            </a:r>
            <a:endParaRPr b="1">
              <a:solidFill>
                <a:srgbClr val="A9FFD7"/>
              </a:solidFill>
            </a:endParaRPr>
          </a:p>
        </p:txBody>
      </p:sp>
      <p:pic>
        <p:nvPicPr>
          <p:cNvPr id="219" name="Google Shape;219;p54"/>
          <p:cNvPicPr preferRelativeResize="0"/>
          <p:nvPr/>
        </p:nvPicPr>
        <p:blipFill>
          <a:blip r:embed="rId4">
            <a:alphaModFix/>
          </a:blip>
          <a:stretch>
            <a:fillRect/>
          </a:stretch>
        </p:blipFill>
        <p:spPr>
          <a:xfrm>
            <a:off x="6451275" y="58219"/>
            <a:ext cx="2541169" cy="1209581"/>
          </a:xfrm>
          <a:prstGeom prst="rect">
            <a:avLst/>
          </a:prstGeom>
          <a:noFill/>
          <a:ln>
            <a:noFill/>
          </a:ln>
        </p:spPr>
      </p:pic>
      <p:pic>
        <p:nvPicPr>
          <p:cNvPr id="220" name="Google Shape;220;p54"/>
          <p:cNvPicPr preferRelativeResize="0"/>
          <p:nvPr/>
        </p:nvPicPr>
        <p:blipFill rotWithShape="1">
          <a:blip r:embed="rId5">
            <a:alphaModFix/>
          </a:blip>
          <a:srcRect b="0" l="0" r="0" t="0"/>
          <a:stretch/>
        </p:blipFill>
        <p:spPr>
          <a:xfrm>
            <a:off x="731419" y="1165556"/>
            <a:ext cx="4599639" cy="902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72"/>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55" name="Google Shape;355;p72"/>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 name="Google Shape;356;p72"/>
          <p:cNvSpPr txBox="1"/>
          <p:nvPr/>
        </p:nvSpPr>
        <p:spPr>
          <a:xfrm>
            <a:off x="1371275" y="1168050"/>
            <a:ext cx="6336000" cy="2992200"/>
          </a:xfrm>
          <a:prstGeom prst="rect">
            <a:avLst/>
          </a:prstGeom>
          <a:noFill/>
          <a:ln>
            <a:noFill/>
          </a:ln>
        </p:spPr>
        <p:txBody>
          <a:bodyPr anchorCtr="0" anchor="t" bIns="68575" lIns="68575" spcFirstLastPara="1" rIns="68575" wrap="square" tIns="67500">
            <a:noAutofit/>
          </a:bodyPr>
          <a:lstStyle/>
          <a:p>
            <a:pPr indent="-317500" lvl="0" marL="457200" rtl="0" algn="l">
              <a:lnSpc>
                <a:spcPct val="150000"/>
              </a:lnSpc>
              <a:spcBef>
                <a:spcPts val="0"/>
              </a:spcBef>
              <a:spcAft>
                <a:spcPts val="0"/>
              </a:spcAft>
              <a:buClr>
                <a:srgbClr val="103452"/>
              </a:buClr>
              <a:buSzPts val="1400"/>
              <a:buFont typeface="Montserrat Medium"/>
              <a:buChar char="❖"/>
            </a:pPr>
            <a:r>
              <a:rPr lang="en-GB">
                <a:solidFill>
                  <a:srgbClr val="103452"/>
                </a:solidFill>
                <a:latin typeface="Montserrat Medium"/>
                <a:ea typeface="Montserrat Medium"/>
                <a:cs typeface="Montserrat Medium"/>
                <a:sym typeface="Montserrat Medium"/>
              </a:rPr>
              <a:t>if statement:</a:t>
            </a:r>
            <a:endParaRPr>
              <a:solidFill>
                <a:srgbClr val="103452"/>
              </a:solidFill>
              <a:latin typeface="Montserrat Medium"/>
              <a:ea typeface="Montserrat Medium"/>
              <a:cs typeface="Montserrat Medium"/>
              <a:sym typeface="Montserrat Medium"/>
            </a:endParaRPr>
          </a:p>
          <a:p>
            <a:pPr indent="-317500" lvl="1" marL="1371600" rtl="0" algn="l">
              <a:lnSpc>
                <a:spcPct val="150000"/>
              </a:lnSpc>
              <a:spcBef>
                <a:spcPts val="0"/>
              </a:spcBef>
              <a:spcAft>
                <a:spcPts val="0"/>
              </a:spcAft>
              <a:buClr>
                <a:srgbClr val="103452"/>
              </a:buClr>
              <a:buSzPts val="1400"/>
              <a:buFont typeface="Montserrat Medium"/>
              <a:buChar char="➢"/>
            </a:pPr>
            <a:r>
              <a:rPr lang="en-GB">
                <a:solidFill>
                  <a:srgbClr val="103452"/>
                </a:solidFill>
                <a:latin typeface="Montserrat Medium"/>
                <a:ea typeface="Montserrat Medium"/>
                <a:cs typeface="Montserrat Medium"/>
                <a:sym typeface="Montserrat Medium"/>
              </a:rPr>
              <a:t>It executes a block of code if a specified condition is true.</a:t>
            </a:r>
            <a:endParaRPr>
              <a:solidFill>
                <a:srgbClr val="103452"/>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sz="1500">
              <a:solidFill>
                <a:srgbClr val="103452"/>
              </a:solidFill>
              <a:latin typeface="Montserrat Medium"/>
              <a:ea typeface="Montserrat Medium"/>
              <a:cs typeface="Montserrat Medium"/>
              <a:sym typeface="Montserrat Medium"/>
            </a:endParaRPr>
          </a:p>
        </p:txBody>
      </p:sp>
      <p:pic>
        <p:nvPicPr>
          <p:cNvPr id="357" name="Google Shape;357;p72"/>
          <p:cNvPicPr preferRelativeResize="0"/>
          <p:nvPr/>
        </p:nvPicPr>
        <p:blipFill>
          <a:blip r:embed="rId4">
            <a:alphaModFix/>
          </a:blip>
          <a:stretch>
            <a:fillRect/>
          </a:stretch>
        </p:blipFill>
        <p:spPr>
          <a:xfrm>
            <a:off x="2181275" y="2343800"/>
            <a:ext cx="4781550" cy="1104900"/>
          </a:xfrm>
          <a:prstGeom prst="rect">
            <a:avLst/>
          </a:prstGeom>
          <a:noFill/>
          <a:ln>
            <a:noFill/>
          </a:ln>
        </p:spPr>
      </p:pic>
      <p:sp>
        <p:nvSpPr>
          <p:cNvPr id="358" name="Google Shape;358;p72"/>
          <p:cNvSpPr txBox="1"/>
          <p:nvPr/>
        </p:nvSpPr>
        <p:spPr>
          <a:xfrm>
            <a:off x="1436746" y="133075"/>
            <a:ext cx="6270600" cy="623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Conditional Statements cont.</a:t>
            </a:r>
            <a:endParaRPr b="1" sz="1400">
              <a:solidFill>
                <a:srgbClr val="C4A54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73"/>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64" name="Google Shape;364;p73"/>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 name="Google Shape;365;p73"/>
          <p:cNvSpPr txBox="1"/>
          <p:nvPr/>
        </p:nvSpPr>
        <p:spPr>
          <a:xfrm>
            <a:off x="1371275" y="1168050"/>
            <a:ext cx="6336000" cy="2992200"/>
          </a:xfrm>
          <a:prstGeom prst="rect">
            <a:avLst/>
          </a:prstGeom>
          <a:noFill/>
          <a:ln>
            <a:noFill/>
          </a:ln>
        </p:spPr>
        <p:txBody>
          <a:bodyPr anchorCtr="0" anchor="t" bIns="68575" lIns="68575" spcFirstLastPara="1" rIns="68575" wrap="square" tIns="67500">
            <a:noAutofit/>
          </a:bodyPr>
          <a:lstStyle/>
          <a:p>
            <a:pPr indent="-317500" lvl="0" marL="457200" rtl="0" algn="l">
              <a:lnSpc>
                <a:spcPct val="150000"/>
              </a:lnSpc>
              <a:spcBef>
                <a:spcPts val="0"/>
              </a:spcBef>
              <a:spcAft>
                <a:spcPts val="0"/>
              </a:spcAft>
              <a:buClr>
                <a:srgbClr val="103452"/>
              </a:buClr>
              <a:buSzPts val="1400"/>
              <a:buFont typeface="Montserrat Medium"/>
              <a:buChar char="❖"/>
            </a:pPr>
            <a:r>
              <a:rPr lang="en-GB">
                <a:solidFill>
                  <a:srgbClr val="103452"/>
                </a:solidFill>
                <a:latin typeface="Montserrat Medium"/>
                <a:ea typeface="Montserrat Medium"/>
                <a:cs typeface="Montserrat Medium"/>
                <a:sym typeface="Montserrat Medium"/>
              </a:rPr>
              <a:t>if-else statement:</a:t>
            </a:r>
            <a:endParaRPr>
              <a:solidFill>
                <a:srgbClr val="103452"/>
              </a:solidFill>
              <a:latin typeface="Montserrat Medium"/>
              <a:ea typeface="Montserrat Medium"/>
              <a:cs typeface="Montserrat Medium"/>
              <a:sym typeface="Montserrat Medium"/>
            </a:endParaRPr>
          </a:p>
          <a:p>
            <a:pPr indent="-317500" lvl="1" marL="1371600" rtl="0" algn="l">
              <a:lnSpc>
                <a:spcPct val="150000"/>
              </a:lnSpc>
              <a:spcBef>
                <a:spcPts val="0"/>
              </a:spcBef>
              <a:spcAft>
                <a:spcPts val="0"/>
              </a:spcAft>
              <a:buClr>
                <a:srgbClr val="103452"/>
              </a:buClr>
              <a:buSzPts val="1400"/>
              <a:buFont typeface="Montserrat Medium"/>
              <a:buChar char="➢"/>
            </a:pPr>
            <a:r>
              <a:rPr lang="en-GB">
                <a:solidFill>
                  <a:srgbClr val="103452"/>
                </a:solidFill>
                <a:latin typeface="Montserrat Medium"/>
                <a:ea typeface="Montserrat Medium"/>
                <a:cs typeface="Montserrat Medium"/>
                <a:sym typeface="Montserrat Medium"/>
              </a:rPr>
              <a:t>It executes one block of code if the condition is true and another block if the condition is false.</a:t>
            </a:r>
            <a:endParaRPr>
              <a:solidFill>
                <a:srgbClr val="103452"/>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sz="1500">
              <a:solidFill>
                <a:srgbClr val="103452"/>
              </a:solidFill>
              <a:latin typeface="Montserrat Medium"/>
              <a:ea typeface="Montserrat Medium"/>
              <a:cs typeface="Montserrat Medium"/>
              <a:sym typeface="Montserrat Medium"/>
            </a:endParaRPr>
          </a:p>
        </p:txBody>
      </p:sp>
      <p:pic>
        <p:nvPicPr>
          <p:cNvPr id="366" name="Google Shape;366;p73"/>
          <p:cNvPicPr preferRelativeResize="0"/>
          <p:nvPr/>
        </p:nvPicPr>
        <p:blipFill>
          <a:blip r:embed="rId4">
            <a:alphaModFix/>
          </a:blip>
          <a:stretch>
            <a:fillRect/>
          </a:stretch>
        </p:blipFill>
        <p:spPr>
          <a:xfrm>
            <a:off x="1947538" y="2355824"/>
            <a:ext cx="5249025" cy="1405975"/>
          </a:xfrm>
          <a:prstGeom prst="rect">
            <a:avLst/>
          </a:prstGeom>
          <a:noFill/>
          <a:ln>
            <a:noFill/>
          </a:ln>
        </p:spPr>
      </p:pic>
      <p:sp>
        <p:nvSpPr>
          <p:cNvPr id="367" name="Google Shape;367;p73"/>
          <p:cNvSpPr txBox="1"/>
          <p:nvPr/>
        </p:nvSpPr>
        <p:spPr>
          <a:xfrm>
            <a:off x="1436746" y="133075"/>
            <a:ext cx="6270600" cy="623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Conditional Statements cont.</a:t>
            </a:r>
            <a:endParaRPr b="1" sz="1400">
              <a:solidFill>
                <a:srgbClr val="C4A54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74"/>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373" name="Google Shape;373;p74"/>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74"/>
          <p:cNvSpPr txBox="1"/>
          <p:nvPr/>
        </p:nvSpPr>
        <p:spPr>
          <a:xfrm>
            <a:off x="1371275" y="1168050"/>
            <a:ext cx="6336000" cy="2992200"/>
          </a:xfrm>
          <a:prstGeom prst="rect">
            <a:avLst/>
          </a:prstGeom>
          <a:noFill/>
          <a:ln>
            <a:noFill/>
          </a:ln>
        </p:spPr>
        <p:txBody>
          <a:bodyPr anchorCtr="0" anchor="t" bIns="68575" lIns="68575" spcFirstLastPara="1" rIns="68575" wrap="square" tIns="67500">
            <a:noAutofit/>
          </a:bodyPr>
          <a:lstStyle/>
          <a:p>
            <a:pPr indent="-304800" lvl="0" marL="457200" rtl="0" algn="l">
              <a:lnSpc>
                <a:spcPct val="150000"/>
              </a:lnSpc>
              <a:spcBef>
                <a:spcPts val="0"/>
              </a:spcBef>
              <a:spcAft>
                <a:spcPts val="0"/>
              </a:spcAft>
              <a:buClr>
                <a:srgbClr val="103452"/>
              </a:buClr>
              <a:buSzPts val="1200"/>
              <a:buFont typeface="Montserrat Medium"/>
              <a:buChar char="❖"/>
            </a:pPr>
            <a:r>
              <a:rPr lang="en-GB" sz="1200">
                <a:solidFill>
                  <a:srgbClr val="103452"/>
                </a:solidFill>
                <a:latin typeface="Montserrat Medium"/>
                <a:ea typeface="Montserrat Medium"/>
                <a:cs typeface="Montserrat Medium"/>
                <a:sym typeface="Montserrat Medium"/>
              </a:rPr>
              <a:t>if-elif-else statement:</a:t>
            </a:r>
            <a:endParaRPr sz="1200">
              <a:solidFill>
                <a:srgbClr val="103452"/>
              </a:solidFill>
              <a:latin typeface="Montserrat Medium"/>
              <a:ea typeface="Montserrat Medium"/>
              <a:cs typeface="Montserrat Medium"/>
              <a:sym typeface="Montserrat Medium"/>
            </a:endParaRPr>
          </a:p>
          <a:p>
            <a:pPr indent="-304800" lvl="1" marL="1371600" rtl="0" algn="l">
              <a:lnSpc>
                <a:spcPct val="150000"/>
              </a:lnSpc>
              <a:spcBef>
                <a:spcPts val="0"/>
              </a:spcBef>
              <a:spcAft>
                <a:spcPts val="0"/>
              </a:spcAft>
              <a:buClr>
                <a:srgbClr val="103452"/>
              </a:buClr>
              <a:buSzPts val="1200"/>
              <a:buFont typeface="Montserrat Medium"/>
              <a:buChar char="➢"/>
            </a:pPr>
            <a:r>
              <a:rPr lang="en-GB" sz="1200">
                <a:solidFill>
                  <a:srgbClr val="103452"/>
                </a:solidFill>
                <a:latin typeface="Montserrat Medium"/>
                <a:ea typeface="Montserrat Medium"/>
                <a:cs typeface="Montserrat Medium"/>
                <a:sym typeface="Montserrat Medium"/>
              </a:rPr>
              <a:t>It allows you to check multiple conditions and execute different blocks of code depending on which condition is true.</a:t>
            </a:r>
            <a:endParaRPr sz="1200">
              <a:solidFill>
                <a:srgbClr val="103452"/>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sz="1500">
              <a:solidFill>
                <a:srgbClr val="103452"/>
              </a:solidFill>
              <a:latin typeface="Montserrat Medium"/>
              <a:ea typeface="Montserrat Medium"/>
              <a:cs typeface="Montserrat Medium"/>
              <a:sym typeface="Montserrat Medium"/>
            </a:endParaRPr>
          </a:p>
        </p:txBody>
      </p:sp>
      <p:sp>
        <p:nvSpPr>
          <p:cNvPr id="375" name="Google Shape;375;p74"/>
          <p:cNvSpPr txBox="1"/>
          <p:nvPr/>
        </p:nvSpPr>
        <p:spPr>
          <a:xfrm>
            <a:off x="1436746" y="133075"/>
            <a:ext cx="6270600" cy="623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Conditional Statements cont</a:t>
            </a:r>
            <a:r>
              <a:rPr b="1" lang="en-GB" sz="2300">
                <a:solidFill>
                  <a:srgbClr val="C4A542"/>
                </a:solidFill>
                <a:latin typeface="Montserrat"/>
                <a:ea typeface="Montserrat"/>
                <a:cs typeface="Montserrat"/>
                <a:sym typeface="Montserrat"/>
              </a:rPr>
              <a:t>.</a:t>
            </a:r>
            <a:endParaRPr b="1" sz="1400">
              <a:solidFill>
                <a:srgbClr val="C4A542"/>
              </a:solidFill>
              <a:latin typeface="Montserrat"/>
              <a:ea typeface="Montserrat"/>
              <a:cs typeface="Montserrat"/>
              <a:sym typeface="Montserrat"/>
            </a:endParaRPr>
          </a:p>
        </p:txBody>
      </p:sp>
      <p:pic>
        <p:nvPicPr>
          <p:cNvPr id="376" name="Google Shape;376;p74"/>
          <p:cNvPicPr preferRelativeResize="0"/>
          <p:nvPr/>
        </p:nvPicPr>
        <p:blipFill>
          <a:blip r:embed="rId4">
            <a:alphaModFix/>
          </a:blip>
          <a:stretch>
            <a:fillRect/>
          </a:stretch>
        </p:blipFill>
        <p:spPr>
          <a:xfrm>
            <a:off x="2920125" y="2125525"/>
            <a:ext cx="3303850" cy="1782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5"/>
          <p:cNvSpPr txBox="1"/>
          <p:nvPr>
            <p:ph type="title"/>
          </p:nvPr>
        </p:nvSpPr>
        <p:spPr>
          <a:xfrm>
            <a:off x="456475" y="2074650"/>
            <a:ext cx="4773900" cy="9942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GB"/>
              <a:t>Questions and</a:t>
            </a:r>
            <a:endParaRPr/>
          </a:p>
          <a:p>
            <a:pPr indent="0" lvl="0" marL="0" rtl="0" algn="l">
              <a:spcBef>
                <a:spcPts val="0"/>
              </a:spcBef>
              <a:spcAft>
                <a:spcPts val="0"/>
              </a:spcAft>
              <a:buClr>
                <a:schemeClr val="dk1"/>
              </a:buClr>
              <a:buSzPct val="36666"/>
              <a:buFont typeface="Arial"/>
              <a:buNone/>
            </a:pPr>
            <a:r>
              <a:rPr lang="en-GB"/>
              <a:t>Answers</a:t>
            </a:r>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76"/>
          <p:cNvPicPr preferRelativeResize="0"/>
          <p:nvPr/>
        </p:nvPicPr>
        <p:blipFill rotWithShape="1">
          <a:blip r:embed="rId3">
            <a:alphaModFix/>
          </a:blip>
          <a:srcRect b="1254" l="0" r="0" t="0"/>
          <a:stretch/>
        </p:blipFill>
        <p:spPr>
          <a:xfrm>
            <a:off x="0" y="0"/>
            <a:ext cx="9260003" cy="5143500"/>
          </a:xfrm>
          <a:prstGeom prst="rect">
            <a:avLst/>
          </a:prstGeom>
          <a:noFill/>
          <a:ln>
            <a:noFill/>
          </a:ln>
        </p:spPr>
      </p:pic>
      <p:sp>
        <p:nvSpPr>
          <p:cNvPr id="387" name="Google Shape;387;p76"/>
          <p:cNvSpPr txBox="1"/>
          <p:nvPr/>
        </p:nvSpPr>
        <p:spPr>
          <a:xfrm>
            <a:off x="358525" y="394650"/>
            <a:ext cx="3851775" cy="201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800">
                <a:solidFill>
                  <a:srgbClr val="C4A542"/>
                </a:solidFill>
                <a:latin typeface="Montserrat"/>
                <a:ea typeface="Montserrat"/>
                <a:cs typeface="Montserrat"/>
                <a:sym typeface="Montserrat"/>
              </a:rPr>
              <a:t>Thank you for attending</a:t>
            </a:r>
            <a:endParaRPr b="1" sz="3800">
              <a:solidFill>
                <a:srgbClr val="C4A542"/>
              </a:solidFill>
              <a:latin typeface="Montserrat"/>
              <a:ea typeface="Montserrat"/>
              <a:cs typeface="Montserrat"/>
              <a:sym typeface="Montserrat"/>
            </a:endParaRPr>
          </a:p>
        </p:txBody>
      </p:sp>
      <p:pic>
        <p:nvPicPr>
          <p:cNvPr id="388" name="Google Shape;388;p76"/>
          <p:cNvPicPr preferRelativeResize="0"/>
          <p:nvPr/>
        </p:nvPicPr>
        <p:blipFill>
          <a:blip r:embed="rId4">
            <a:alphaModFix/>
          </a:blip>
          <a:stretch>
            <a:fillRect/>
          </a:stretch>
        </p:blipFill>
        <p:spPr>
          <a:xfrm>
            <a:off x="370002" y="2090300"/>
            <a:ext cx="2568925" cy="1222800"/>
          </a:xfrm>
          <a:prstGeom prst="rect">
            <a:avLst/>
          </a:prstGeom>
          <a:noFill/>
          <a:ln>
            <a:noFill/>
          </a:ln>
        </p:spPr>
      </p:pic>
      <p:pic>
        <p:nvPicPr>
          <p:cNvPr id="389" name="Google Shape;389;p76"/>
          <p:cNvPicPr preferRelativeResize="0"/>
          <p:nvPr/>
        </p:nvPicPr>
        <p:blipFill rotWithShape="1">
          <a:blip r:embed="rId5">
            <a:alphaModFix/>
          </a:blip>
          <a:srcRect b="0" l="0" r="0" t="0"/>
          <a:stretch/>
        </p:blipFill>
        <p:spPr>
          <a:xfrm>
            <a:off x="242900" y="4681574"/>
            <a:ext cx="1211178" cy="23775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55"/>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226" name="Google Shape;226;p55"/>
          <p:cNvSpPr/>
          <p:nvPr/>
        </p:nvSpPr>
        <p:spPr>
          <a:xfrm>
            <a:off x="1110038" y="959494"/>
            <a:ext cx="6923925" cy="3138075"/>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 name="Google Shape;227;p55"/>
          <p:cNvSpPr txBox="1"/>
          <p:nvPr/>
        </p:nvSpPr>
        <p:spPr>
          <a:xfrm>
            <a:off x="1404000" y="1533142"/>
            <a:ext cx="6336000" cy="1990800"/>
          </a:xfrm>
          <a:prstGeom prst="rect">
            <a:avLst/>
          </a:prstGeom>
          <a:noFill/>
          <a:ln>
            <a:noFill/>
          </a:ln>
        </p:spPr>
        <p:txBody>
          <a:bodyPr anchorCtr="0" anchor="t" bIns="68575" lIns="68575" spcFirstLastPara="1" rIns="68575" wrap="square" tIns="67500">
            <a:noAutofit/>
          </a:bodyPr>
          <a:lstStyle/>
          <a:p>
            <a:pPr indent="-342900" lvl="0" marL="457200" rtl="0" algn="l">
              <a:lnSpc>
                <a:spcPct val="150000"/>
              </a:lnSpc>
              <a:spcBef>
                <a:spcPts val="0"/>
              </a:spcBef>
              <a:spcAft>
                <a:spcPts val="0"/>
              </a:spcAft>
              <a:buClr>
                <a:srgbClr val="103452"/>
              </a:buClr>
              <a:buSzPts val="1800"/>
              <a:buFont typeface="Montserrat Medium"/>
              <a:buChar char="❖"/>
            </a:pPr>
            <a:r>
              <a:rPr lang="en-GB" sz="1800">
                <a:solidFill>
                  <a:srgbClr val="103452"/>
                </a:solidFill>
                <a:latin typeface="Montserrat Medium"/>
                <a:ea typeface="Montserrat Medium"/>
                <a:cs typeface="Montserrat Medium"/>
                <a:sym typeface="Montserrat Medium"/>
              </a:rPr>
              <a:t>The Terminal</a:t>
            </a:r>
            <a:endParaRPr sz="1800">
              <a:solidFill>
                <a:srgbClr val="103452"/>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rgbClr val="103452"/>
              </a:buClr>
              <a:buSzPts val="1800"/>
              <a:buFont typeface="Montserrat Medium"/>
              <a:buChar char="❖"/>
            </a:pPr>
            <a:r>
              <a:rPr lang="en-GB" sz="1800">
                <a:solidFill>
                  <a:srgbClr val="103452"/>
                </a:solidFill>
                <a:latin typeface="Montserrat Medium"/>
                <a:ea typeface="Montserrat Medium"/>
                <a:cs typeface="Montserrat Medium"/>
                <a:sym typeface="Montserrat Medium"/>
              </a:rPr>
              <a:t>Setting Up Dev Environments</a:t>
            </a:r>
            <a:endParaRPr sz="1800">
              <a:solidFill>
                <a:srgbClr val="103452"/>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rgbClr val="103452"/>
              </a:buClr>
              <a:buSzPts val="1800"/>
              <a:buFont typeface="Montserrat Medium"/>
              <a:buChar char="❖"/>
            </a:pPr>
            <a:r>
              <a:rPr lang="en-GB" sz="1800">
                <a:solidFill>
                  <a:srgbClr val="103452"/>
                </a:solidFill>
                <a:latin typeface="Montserrat Medium"/>
                <a:ea typeface="Montserrat Medium"/>
                <a:cs typeface="Montserrat Medium"/>
                <a:sym typeface="Montserrat Medium"/>
              </a:rPr>
              <a:t>Data Types</a:t>
            </a:r>
            <a:endParaRPr sz="1800">
              <a:solidFill>
                <a:srgbClr val="103452"/>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rgbClr val="103452"/>
              </a:buClr>
              <a:buSzPts val="1800"/>
              <a:buFont typeface="Montserrat Medium"/>
              <a:buChar char="❖"/>
            </a:pPr>
            <a:r>
              <a:rPr lang="en-GB" sz="1800">
                <a:solidFill>
                  <a:srgbClr val="103452"/>
                </a:solidFill>
                <a:latin typeface="Montserrat Medium"/>
                <a:ea typeface="Montserrat Medium"/>
                <a:cs typeface="Montserrat Medium"/>
                <a:sym typeface="Montserrat Medium"/>
              </a:rPr>
              <a:t>Conditional Statements</a:t>
            </a:r>
            <a:endParaRPr sz="1800">
              <a:solidFill>
                <a:srgbClr val="103452"/>
              </a:solidFill>
              <a:latin typeface="Montserrat Medium"/>
              <a:ea typeface="Montserrat Medium"/>
              <a:cs typeface="Montserrat Medium"/>
              <a:sym typeface="Montserrat Medium"/>
            </a:endParaRPr>
          </a:p>
        </p:txBody>
      </p:sp>
      <p:sp>
        <p:nvSpPr>
          <p:cNvPr id="228" name="Google Shape;228;p55"/>
          <p:cNvSpPr txBox="1"/>
          <p:nvPr/>
        </p:nvSpPr>
        <p:spPr>
          <a:xfrm>
            <a:off x="1436746" y="133075"/>
            <a:ext cx="6270525" cy="623475"/>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Agenda </a:t>
            </a:r>
            <a:endParaRPr b="1" sz="1400">
              <a:solidFill>
                <a:srgbClr val="C4A54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6"/>
          <p:cNvSpPr txBox="1"/>
          <p:nvPr>
            <p:ph type="title"/>
          </p:nvPr>
        </p:nvSpPr>
        <p:spPr>
          <a:xfrm>
            <a:off x="456475" y="2074650"/>
            <a:ext cx="47739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The Terminal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57"/>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239" name="Google Shape;239;p57"/>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 name="Google Shape;240;p57"/>
          <p:cNvSpPr txBox="1"/>
          <p:nvPr/>
        </p:nvSpPr>
        <p:spPr>
          <a:xfrm>
            <a:off x="1371266" y="1168062"/>
            <a:ext cx="6336000" cy="2992200"/>
          </a:xfrm>
          <a:prstGeom prst="rect">
            <a:avLst/>
          </a:prstGeom>
          <a:noFill/>
          <a:ln>
            <a:noFill/>
          </a:ln>
        </p:spPr>
        <p:txBody>
          <a:bodyPr anchorCtr="0" anchor="t" bIns="68575" lIns="68575" spcFirstLastPara="1" rIns="68575" wrap="square" tIns="67500">
            <a:noAutofit/>
          </a:bodyPr>
          <a:lstStyle/>
          <a:p>
            <a:pPr indent="0" lvl="0" marL="457200" rtl="0" algn="l">
              <a:lnSpc>
                <a:spcPct val="150000"/>
              </a:lnSpc>
              <a:spcBef>
                <a:spcPts val="0"/>
              </a:spcBef>
              <a:spcAft>
                <a:spcPts val="0"/>
              </a:spcAft>
              <a:buNone/>
            </a:pPr>
            <a:r>
              <a:rPr lang="en-GB" sz="1500">
                <a:solidFill>
                  <a:srgbClr val="103452"/>
                </a:solidFill>
                <a:latin typeface="Montserrat Medium"/>
                <a:ea typeface="Montserrat Medium"/>
                <a:cs typeface="Montserrat Medium"/>
                <a:sym typeface="Montserrat Medium"/>
              </a:rPr>
              <a:t>The terminal, also known as the command line or shell, is a text-based interface used for interacting with your computer's operating system. Instead of relying on graphical elements like buttons and icons, you communicate with the computer by typing commands. It allows you to perform various tasks such as navigating the file system, executing programs, and managing files efficiently.</a:t>
            </a:r>
            <a:endParaRPr sz="1500">
              <a:solidFill>
                <a:srgbClr val="103452"/>
              </a:solidFill>
              <a:latin typeface="Montserrat Medium"/>
              <a:ea typeface="Montserrat Medium"/>
              <a:cs typeface="Montserrat Medium"/>
              <a:sym typeface="Montserrat Medium"/>
            </a:endParaRPr>
          </a:p>
        </p:txBody>
      </p:sp>
      <p:sp>
        <p:nvSpPr>
          <p:cNvPr id="241" name="Google Shape;241;p57"/>
          <p:cNvSpPr txBox="1"/>
          <p:nvPr/>
        </p:nvSpPr>
        <p:spPr>
          <a:xfrm>
            <a:off x="1436746" y="133075"/>
            <a:ext cx="6270600" cy="623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What is a Terminal ?</a:t>
            </a:r>
            <a:endParaRPr b="1" sz="1400">
              <a:solidFill>
                <a:srgbClr val="C4A54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58"/>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247" name="Google Shape;247;p58"/>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 name="Google Shape;248;p58"/>
          <p:cNvSpPr txBox="1"/>
          <p:nvPr/>
        </p:nvSpPr>
        <p:spPr>
          <a:xfrm>
            <a:off x="1371341" y="1075662"/>
            <a:ext cx="6336000" cy="2992200"/>
          </a:xfrm>
          <a:prstGeom prst="rect">
            <a:avLst/>
          </a:prstGeom>
          <a:noFill/>
          <a:ln>
            <a:noFill/>
          </a:ln>
        </p:spPr>
        <p:txBody>
          <a:bodyPr anchorCtr="0" anchor="t" bIns="68575" lIns="68575" spcFirstLastPara="1" rIns="68575" wrap="square" tIns="67500">
            <a:noAutofit/>
          </a:bodyPr>
          <a:lstStyle/>
          <a:p>
            <a:pPr indent="-254000" lvl="0" marL="342900" rtl="0" algn="l">
              <a:lnSpc>
                <a:spcPct val="150000"/>
              </a:lnSpc>
              <a:spcBef>
                <a:spcPts val="0"/>
              </a:spcBef>
              <a:spcAft>
                <a:spcPts val="0"/>
              </a:spcAft>
              <a:buClr>
                <a:srgbClr val="103452"/>
              </a:buClr>
              <a:buSzPts val="1400"/>
              <a:buFont typeface="Montserrat Medium"/>
              <a:buChar char="❖"/>
            </a:pPr>
            <a:r>
              <a:rPr lang="en-GB">
                <a:solidFill>
                  <a:srgbClr val="103452"/>
                </a:solidFill>
                <a:highlight>
                  <a:schemeClr val="lt2"/>
                </a:highlight>
                <a:latin typeface="Montserrat Medium"/>
                <a:ea typeface="Montserrat Medium"/>
                <a:cs typeface="Montserrat Medium"/>
                <a:sym typeface="Montserrat Medium"/>
              </a:rPr>
              <a:t>p</a:t>
            </a:r>
            <a:r>
              <a:rPr lang="en-GB">
                <a:solidFill>
                  <a:srgbClr val="103452"/>
                </a:solidFill>
                <a:highlight>
                  <a:schemeClr val="lt2"/>
                </a:highlight>
                <a:latin typeface="Montserrat Medium"/>
                <a:ea typeface="Montserrat Medium"/>
                <a:cs typeface="Montserrat Medium"/>
                <a:sym typeface="Montserrat Medium"/>
              </a:rPr>
              <a:t>wd</a:t>
            </a:r>
            <a:r>
              <a:rPr lang="en-GB">
                <a:solidFill>
                  <a:srgbClr val="103452"/>
                </a:solidFill>
                <a:highlight>
                  <a:schemeClr val="lt1"/>
                </a:highlight>
                <a:latin typeface="Montserrat Medium"/>
                <a:ea typeface="Montserrat Medium"/>
                <a:cs typeface="Montserrat Medium"/>
                <a:sym typeface="Montserrat Medium"/>
              </a:rPr>
              <a:t> </a:t>
            </a:r>
            <a:r>
              <a:rPr lang="en-GB">
                <a:solidFill>
                  <a:srgbClr val="103452"/>
                </a:solidFill>
                <a:latin typeface="Montserrat Medium"/>
                <a:ea typeface="Montserrat Medium"/>
                <a:cs typeface="Montserrat Medium"/>
                <a:sym typeface="Montserrat Medium"/>
              </a:rPr>
              <a:t>- Print the current working directory.</a:t>
            </a:r>
            <a:endParaRPr>
              <a:solidFill>
                <a:srgbClr val="103452"/>
              </a:solidFill>
              <a:latin typeface="Montserrat Medium"/>
              <a:ea typeface="Montserrat Medium"/>
              <a:cs typeface="Montserrat Medium"/>
              <a:sym typeface="Montserrat Medium"/>
            </a:endParaRPr>
          </a:p>
          <a:p>
            <a:pPr indent="-254000" lvl="0" marL="342900" rtl="0" algn="l">
              <a:lnSpc>
                <a:spcPct val="150000"/>
              </a:lnSpc>
              <a:spcBef>
                <a:spcPts val="0"/>
              </a:spcBef>
              <a:spcAft>
                <a:spcPts val="0"/>
              </a:spcAft>
              <a:buClr>
                <a:srgbClr val="103452"/>
              </a:buClr>
              <a:buSzPts val="1400"/>
              <a:buFont typeface="Montserrat Medium"/>
              <a:buChar char="❖"/>
            </a:pPr>
            <a:r>
              <a:rPr lang="en-GB">
                <a:solidFill>
                  <a:srgbClr val="103452"/>
                </a:solidFill>
                <a:highlight>
                  <a:srgbClr val="ECE9E6"/>
                </a:highlight>
                <a:latin typeface="Montserrat Medium"/>
                <a:ea typeface="Montserrat Medium"/>
                <a:cs typeface="Montserrat Medium"/>
                <a:sym typeface="Montserrat Medium"/>
              </a:rPr>
              <a:t>ls</a:t>
            </a:r>
            <a:r>
              <a:rPr lang="en-GB">
                <a:solidFill>
                  <a:srgbClr val="103452"/>
                </a:solidFill>
                <a:latin typeface="Montserrat Medium"/>
                <a:ea typeface="Montserrat Medium"/>
                <a:cs typeface="Montserrat Medium"/>
                <a:sym typeface="Montserrat Medium"/>
              </a:rPr>
              <a:t> - List the contents of the current directory.</a:t>
            </a:r>
            <a:endParaRPr>
              <a:solidFill>
                <a:srgbClr val="103452"/>
              </a:solidFill>
              <a:latin typeface="Montserrat Medium"/>
              <a:ea typeface="Montserrat Medium"/>
              <a:cs typeface="Montserrat Medium"/>
              <a:sym typeface="Montserrat Medium"/>
            </a:endParaRPr>
          </a:p>
          <a:p>
            <a:pPr indent="-254000" lvl="0" marL="342900" rtl="0" algn="l">
              <a:lnSpc>
                <a:spcPct val="150000"/>
              </a:lnSpc>
              <a:spcBef>
                <a:spcPts val="0"/>
              </a:spcBef>
              <a:spcAft>
                <a:spcPts val="0"/>
              </a:spcAft>
              <a:buClr>
                <a:srgbClr val="103452"/>
              </a:buClr>
              <a:buSzPts val="1400"/>
              <a:buFont typeface="Montserrat Medium"/>
              <a:buChar char="❖"/>
            </a:pPr>
            <a:r>
              <a:rPr lang="en-GB">
                <a:solidFill>
                  <a:srgbClr val="103452"/>
                </a:solidFill>
                <a:highlight>
                  <a:schemeClr val="lt2"/>
                </a:highlight>
                <a:latin typeface="Montserrat Medium"/>
                <a:ea typeface="Montserrat Medium"/>
                <a:cs typeface="Montserrat Medium"/>
                <a:sym typeface="Montserrat Medium"/>
              </a:rPr>
              <a:t>cd &lt;directory</a:t>
            </a:r>
            <a:r>
              <a:rPr lang="en-GB">
                <a:solidFill>
                  <a:srgbClr val="103452"/>
                </a:solidFill>
                <a:highlight>
                  <a:schemeClr val="lt2"/>
                </a:highlight>
                <a:latin typeface="Montserrat Medium"/>
                <a:ea typeface="Montserrat Medium"/>
                <a:cs typeface="Montserrat Medium"/>
                <a:sym typeface="Montserrat Medium"/>
              </a:rPr>
              <a:t>&gt;</a:t>
            </a:r>
            <a:r>
              <a:rPr lang="en-GB">
                <a:solidFill>
                  <a:srgbClr val="103452"/>
                </a:solidFill>
                <a:latin typeface="Montserrat Medium"/>
                <a:ea typeface="Montserrat Medium"/>
                <a:cs typeface="Montserrat Medium"/>
                <a:sym typeface="Montserrat Medium"/>
              </a:rPr>
              <a:t> - Change directory to the specified directory.</a:t>
            </a:r>
            <a:endParaRPr>
              <a:solidFill>
                <a:srgbClr val="103452"/>
              </a:solidFill>
              <a:latin typeface="Montserrat Medium"/>
              <a:ea typeface="Montserrat Medium"/>
              <a:cs typeface="Montserrat Medium"/>
              <a:sym typeface="Montserrat Medium"/>
            </a:endParaRPr>
          </a:p>
          <a:p>
            <a:pPr indent="-254000" lvl="0" marL="342900" rtl="0" algn="l">
              <a:lnSpc>
                <a:spcPct val="150000"/>
              </a:lnSpc>
              <a:spcBef>
                <a:spcPts val="0"/>
              </a:spcBef>
              <a:spcAft>
                <a:spcPts val="0"/>
              </a:spcAft>
              <a:buClr>
                <a:srgbClr val="103452"/>
              </a:buClr>
              <a:buSzPts val="1400"/>
              <a:buFont typeface="Montserrat Medium"/>
              <a:buChar char="❖"/>
            </a:pPr>
            <a:r>
              <a:rPr lang="en-GB">
                <a:solidFill>
                  <a:srgbClr val="103452"/>
                </a:solidFill>
                <a:highlight>
                  <a:schemeClr val="lt2"/>
                </a:highlight>
                <a:latin typeface="Montserrat Medium"/>
                <a:ea typeface="Montserrat Medium"/>
                <a:cs typeface="Montserrat Medium"/>
                <a:sym typeface="Montserrat Medium"/>
              </a:rPr>
              <a:t>mkdir &lt;directory&gt;</a:t>
            </a:r>
            <a:r>
              <a:rPr lang="en-GB">
                <a:solidFill>
                  <a:srgbClr val="103452"/>
                </a:solidFill>
                <a:latin typeface="Montserrat Medium"/>
                <a:ea typeface="Montserrat Medium"/>
                <a:cs typeface="Montserrat Medium"/>
                <a:sym typeface="Montserrat Medium"/>
              </a:rPr>
              <a:t> - Create a new directory.</a:t>
            </a:r>
            <a:endParaRPr>
              <a:solidFill>
                <a:srgbClr val="103452"/>
              </a:solidFill>
              <a:latin typeface="Montserrat Medium"/>
              <a:ea typeface="Montserrat Medium"/>
              <a:cs typeface="Montserrat Medium"/>
              <a:sym typeface="Montserrat Medium"/>
            </a:endParaRPr>
          </a:p>
          <a:p>
            <a:pPr indent="-254000" lvl="0" marL="342900" rtl="0" algn="l">
              <a:lnSpc>
                <a:spcPct val="150000"/>
              </a:lnSpc>
              <a:spcBef>
                <a:spcPts val="0"/>
              </a:spcBef>
              <a:spcAft>
                <a:spcPts val="0"/>
              </a:spcAft>
              <a:buClr>
                <a:srgbClr val="103452"/>
              </a:buClr>
              <a:buSzPts val="1400"/>
              <a:buFont typeface="Montserrat Medium"/>
              <a:buChar char="❖"/>
            </a:pPr>
            <a:r>
              <a:rPr lang="en-GB">
                <a:solidFill>
                  <a:srgbClr val="103452"/>
                </a:solidFill>
                <a:highlight>
                  <a:schemeClr val="lt2"/>
                </a:highlight>
                <a:latin typeface="Montserrat Medium"/>
                <a:ea typeface="Montserrat Medium"/>
                <a:cs typeface="Montserrat Medium"/>
                <a:sym typeface="Montserrat Medium"/>
              </a:rPr>
              <a:t>touch &lt;file&gt;</a:t>
            </a:r>
            <a:r>
              <a:rPr lang="en-GB">
                <a:solidFill>
                  <a:srgbClr val="103452"/>
                </a:solidFill>
                <a:latin typeface="Montserrat Medium"/>
                <a:ea typeface="Montserrat Medium"/>
                <a:cs typeface="Montserrat Medium"/>
                <a:sym typeface="Montserrat Medium"/>
              </a:rPr>
              <a:t> - Create a new file.</a:t>
            </a:r>
            <a:endParaRPr>
              <a:solidFill>
                <a:srgbClr val="103452"/>
              </a:solidFill>
              <a:latin typeface="Montserrat Medium"/>
              <a:ea typeface="Montserrat Medium"/>
              <a:cs typeface="Montserrat Medium"/>
              <a:sym typeface="Montserrat Medium"/>
            </a:endParaRPr>
          </a:p>
          <a:p>
            <a:pPr indent="-254000" lvl="0" marL="342900" rtl="0" algn="l">
              <a:lnSpc>
                <a:spcPct val="150000"/>
              </a:lnSpc>
              <a:spcBef>
                <a:spcPts val="0"/>
              </a:spcBef>
              <a:spcAft>
                <a:spcPts val="0"/>
              </a:spcAft>
              <a:buClr>
                <a:srgbClr val="103452"/>
              </a:buClr>
              <a:buSzPts val="1400"/>
              <a:buFont typeface="Montserrat Medium"/>
              <a:buChar char="❖"/>
            </a:pPr>
            <a:r>
              <a:rPr lang="en-GB">
                <a:solidFill>
                  <a:srgbClr val="103452"/>
                </a:solidFill>
                <a:highlight>
                  <a:schemeClr val="lt2"/>
                </a:highlight>
                <a:latin typeface="Montserrat Medium"/>
                <a:ea typeface="Montserrat Medium"/>
                <a:cs typeface="Montserrat Medium"/>
                <a:sym typeface="Montserrat Medium"/>
              </a:rPr>
              <a:t>rm &lt;file&gt;</a:t>
            </a:r>
            <a:r>
              <a:rPr lang="en-GB">
                <a:solidFill>
                  <a:srgbClr val="103452"/>
                </a:solidFill>
                <a:latin typeface="Montserrat Medium"/>
                <a:ea typeface="Montserrat Medium"/>
                <a:cs typeface="Montserrat Medium"/>
                <a:sym typeface="Montserrat Medium"/>
              </a:rPr>
              <a:t> - Remove a file.</a:t>
            </a:r>
            <a:endParaRPr>
              <a:solidFill>
                <a:srgbClr val="103452"/>
              </a:solidFill>
              <a:latin typeface="Montserrat Medium"/>
              <a:ea typeface="Montserrat Medium"/>
              <a:cs typeface="Montserrat Medium"/>
              <a:sym typeface="Montserrat Medium"/>
            </a:endParaRPr>
          </a:p>
          <a:p>
            <a:pPr indent="-254000" lvl="0" marL="342900" rtl="0" algn="l">
              <a:lnSpc>
                <a:spcPct val="150000"/>
              </a:lnSpc>
              <a:spcBef>
                <a:spcPts val="0"/>
              </a:spcBef>
              <a:spcAft>
                <a:spcPts val="0"/>
              </a:spcAft>
              <a:buClr>
                <a:srgbClr val="103452"/>
              </a:buClr>
              <a:buSzPts val="1400"/>
              <a:buFont typeface="Montserrat Medium"/>
              <a:buChar char="❖"/>
            </a:pPr>
            <a:r>
              <a:rPr lang="en-GB">
                <a:solidFill>
                  <a:srgbClr val="103452"/>
                </a:solidFill>
                <a:highlight>
                  <a:schemeClr val="lt2"/>
                </a:highlight>
                <a:latin typeface="Montserrat Medium"/>
                <a:ea typeface="Montserrat Medium"/>
                <a:cs typeface="Montserrat Medium"/>
                <a:sym typeface="Montserrat Medium"/>
              </a:rPr>
              <a:t>cp &lt;source&gt; &lt;destination&gt;</a:t>
            </a:r>
            <a:r>
              <a:rPr lang="en-GB">
                <a:solidFill>
                  <a:srgbClr val="103452"/>
                </a:solidFill>
                <a:latin typeface="Montserrat Medium"/>
                <a:ea typeface="Montserrat Medium"/>
                <a:cs typeface="Montserrat Medium"/>
                <a:sym typeface="Montserrat Medium"/>
              </a:rPr>
              <a:t> - Copy a file or directory.</a:t>
            </a:r>
            <a:endParaRPr>
              <a:solidFill>
                <a:srgbClr val="103452"/>
              </a:solidFill>
              <a:latin typeface="Montserrat Medium"/>
              <a:ea typeface="Montserrat Medium"/>
              <a:cs typeface="Montserrat Medium"/>
              <a:sym typeface="Montserrat Medium"/>
            </a:endParaRPr>
          </a:p>
          <a:p>
            <a:pPr indent="-254000" lvl="0" marL="342900" rtl="0" algn="l">
              <a:lnSpc>
                <a:spcPct val="150000"/>
              </a:lnSpc>
              <a:spcBef>
                <a:spcPts val="0"/>
              </a:spcBef>
              <a:spcAft>
                <a:spcPts val="0"/>
              </a:spcAft>
              <a:buClr>
                <a:srgbClr val="103452"/>
              </a:buClr>
              <a:buSzPts val="1400"/>
              <a:buFont typeface="Montserrat Medium"/>
              <a:buChar char="❖"/>
            </a:pPr>
            <a:r>
              <a:rPr lang="en-GB">
                <a:solidFill>
                  <a:srgbClr val="103452"/>
                </a:solidFill>
                <a:highlight>
                  <a:schemeClr val="lt2"/>
                </a:highlight>
                <a:latin typeface="Montserrat Medium"/>
                <a:ea typeface="Montserrat Medium"/>
                <a:cs typeface="Montserrat Medium"/>
                <a:sym typeface="Montserrat Medium"/>
              </a:rPr>
              <a:t>mv &lt;source&gt; &lt;destination&gt;</a:t>
            </a:r>
            <a:r>
              <a:rPr lang="en-GB">
                <a:solidFill>
                  <a:srgbClr val="103452"/>
                </a:solidFill>
                <a:latin typeface="Montserrat Medium"/>
                <a:ea typeface="Montserrat Medium"/>
                <a:cs typeface="Montserrat Medium"/>
                <a:sym typeface="Montserrat Medium"/>
              </a:rPr>
              <a:t> - Move or rename a file or directory.</a:t>
            </a:r>
            <a:endParaRPr sz="1700">
              <a:solidFill>
                <a:srgbClr val="103452"/>
              </a:solidFill>
              <a:latin typeface="Montserrat Medium"/>
              <a:ea typeface="Montserrat Medium"/>
              <a:cs typeface="Montserrat Medium"/>
              <a:sym typeface="Montserrat Medium"/>
            </a:endParaRPr>
          </a:p>
        </p:txBody>
      </p:sp>
      <p:sp>
        <p:nvSpPr>
          <p:cNvPr id="249" name="Google Shape;249;p58"/>
          <p:cNvSpPr txBox="1"/>
          <p:nvPr/>
        </p:nvSpPr>
        <p:spPr>
          <a:xfrm>
            <a:off x="1436746" y="133075"/>
            <a:ext cx="6270600" cy="623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Basic Commands</a:t>
            </a:r>
            <a:endParaRPr b="1" sz="1400">
              <a:solidFill>
                <a:srgbClr val="C4A54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9"/>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b="1" lang="en-GB">
                <a:solidFill>
                  <a:srgbClr val="AA802E"/>
                </a:solidFill>
              </a:rPr>
              <a:t>Command Line Tips</a:t>
            </a:r>
            <a:endParaRPr/>
          </a:p>
        </p:txBody>
      </p:sp>
      <p:sp>
        <p:nvSpPr>
          <p:cNvPr id="255" name="Google Shape;255;p59"/>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GB"/>
              <a:t>Windows</a:t>
            </a:r>
            <a:endParaRPr/>
          </a:p>
        </p:txBody>
      </p:sp>
      <p:sp>
        <p:nvSpPr>
          <p:cNvPr id="256" name="Google Shape;256;p59"/>
          <p:cNvSpPr txBox="1"/>
          <p:nvPr>
            <p:ph idx="2" type="body"/>
          </p:nvPr>
        </p:nvSpPr>
        <p:spPr>
          <a:xfrm>
            <a:off x="662366" y="1878806"/>
            <a:ext cx="3868200" cy="2763300"/>
          </a:xfrm>
          <a:prstGeom prst="rect">
            <a:avLst/>
          </a:prstGeom>
        </p:spPr>
        <p:txBody>
          <a:bodyPr anchorCtr="0" anchor="t" bIns="34275" lIns="68575" spcFirstLastPara="1" rIns="68575" wrap="square" tIns="34275">
            <a:normAutofit fontScale="40000" lnSpcReduction="10000"/>
          </a:bodyPr>
          <a:lstStyle/>
          <a:p>
            <a:pPr indent="0" lvl="0" marL="0" rtl="0" algn="l">
              <a:spcBef>
                <a:spcPts val="800"/>
              </a:spcBef>
              <a:spcAft>
                <a:spcPts val="0"/>
              </a:spcAft>
              <a:buClr>
                <a:schemeClr val="dk1"/>
              </a:buClr>
              <a:buSzPct val="52380"/>
              <a:buFont typeface="Arial"/>
              <a:buNone/>
            </a:pPr>
            <a:r>
              <a:t/>
            </a:r>
            <a:endParaRPr/>
          </a:p>
          <a:p>
            <a:pPr indent="-305948" lvl="0" marL="457200" rtl="0" algn="l">
              <a:lnSpc>
                <a:spcPct val="100000"/>
              </a:lnSpc>
              <a:spcBef>
                <a:spcPts val="800"/>
              </a:spcBef>
              <a:spcAft>
                <a:spcPts val="0"/>
              </a:spcAft>
              <a:buSzPct val="100000"/>
              <a:buAutoNum type="arabicPeriod"/>
            </a:pPr>
            <a:r>
              <a:rPr lang="en-GB" sz="3045"/>
              <a:t>Utilise commands like `cd` and `dir` in the Command Prompt for navigation and listing directory contents.</a:t>
            </a:r>
            <a:endParaRPr sz="3045"/>
          </a:p>
          <a:p>
            <a:pPr indent="0" lvl="0" marL="457200" rtl="0" algn="l">
              <a:lnSpc>
                <a:spcPct val="100000"/>
              </a:lnSpc>
              <a:spcBef>
                <a:spcPts val="800"/>
              </a:spcBef>
              <a:spcAft>
                <a:spcPts val="0"/>
              </a:spcAft>
              <a:buNone/>
            </a:pPr>
            <a:r>
              <a:t/>
            </a:r>
            <a:endParaRPr sz="3545"/>
          </a:p>
          <a:p>
            <a:pPr indent="-305948" lvl="0" marL="457200" rtl="0" algn="l">
              <a:lnSpc>
                <a:spcPct val="100000"/>
              </a:lnSpc>
              <a:spcBef>
                <a:spcPts val="800"/>
              </a:spcBef>
              <a:spcAft>
                <a:spcPts val="0"/>
              </a:spcAft>
              <a:buSzPct val="100000"/>
              <a:buAutoNum type="arabicPeriod"/>
            </a:pPr>
            <a:r>
              <a:rPr lang="en-GB" sz="3045"/>
              <a:t>Windows-specific shortcuts like `Ctrl+C` for copy and `Ctrl+V` for paste can be used in the Command Prompt.</a:t>
            </a:r>
            <a:endParaRPr sz="3045"/>
          </a:p>
          <a:p>
            <a:pPr indent="0" lvl="0" marL="457200" rtl="0" algn="l">
              <a:lnSpc>
                <a:spcPct val="100000"/>
              </a:lnSpc>
              <a:spcBef>
                <a:spcPts val="800"/>
              </a:spcBef>
              <a:spcAft>
                <a:spcPts val="0"/>
              </a:spcAft>
              <a:buNone/>
            </a:pPr>
            <a:r>
              <a:t/>
            </a:r>
            <a:endParaRPr sz="3045"/>
          </a:p>
          <a:p>
            <a:pPr indent="-305948" lvl="0" marL="457200" rtl="0" algn="l">
              <a:lnSpc>
                <a:spcPct val="100000"/>
              </a:lnSpc>
              <a:spcBef>
                <a:spcPts val="800"/>
              </a:spcBef>
              <a:spcAft>
                <a:spcPts val="0"/>
              </a:spcAft>
              <a:buSzPct val="100000"/>
              <a:buAutoNum type="arabicPeriod"/>
            </a:pPr>
            <a:r>
              <a:rPr lang="en-GB" sz="3045"/>
              <a:t>Consider using PowerShell for more advanced command-line tasks and automation on Windows systems.</a:t>
            </a:r>
            <a:endParaRPr sz="3045"/>
          </a:p>
          <a:p>
            <a:pPr indent="0" lvl="0" marL="0" rtl="0" algn="l">
              <a:spcBef>
                <a:spcPts val="800"/>
              </a:spcBef>
              <a:spcAft>
                <a:spcPts val="0"/>
              </a:spcAft>
              <a:buNone/>
            </a:pPr>
            <a:r>
              <a:t/>
            </a:r>
            <a:endParaRPr/>
          </a:p>
        </p:txBody>
      </p:sp>
      <p:sp>
        <p:nvSpPr>
          <p:cNvPr id="257" name="Google Shape;257;p59"/>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GB"/>
              <a:t>Mac</a:t>
            </a:r>
            <a:endParaRPr/>
          </a:p>
        </p:txBody>
      </p:sp>
      <p:sp>
        <p:nvSpPr>
          <p:cNvPr id="258" name="Google Shape;258;p59"/>
          <p:cNvSpPr txBox="1"/>
          <p:nvPr>
            <p:ph idx="4" type="body"/>
          </p:nvPr>
        </p:nvSpPr>
        <p:spPr>
          <a:xfrm>
            <a:off x="4629150" y="1878806"/>
            <a:ext cx="3887400" cy="27633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t/>
            </a:r>
            <a:endParaRPr sz="800"/>
          </a:p>
          <a:p>
            <a:pPr indent="-304800" lvl="0" marL="457200" rtl="0" algn="l">
              <a:lnSpc>
                <a:spcPct val="100000"/>
              </a:lnSpc>
              <a:spcBef>
                <a:spcPts val="800"/>
              </a:spcBef>
              <a:spcAft>
                <a:spcPts val="0"/>
              </a:spcAft>
              <a:buSzPts val="1200"/>
              <a:buAutoNum type="arabicPeriod"/>
            </a:pPr>
            <a:r>
              <a:rPr lang="en-GB" sz="1200"/>
              <a:t>Use `cd` to change directories and `ls` to list directory contents in the Terminal.</a:t>
            </a:r>
            <a:endParaRPr sz="1200"/>
          </a:p>
          <a:p>
            <a:pPr indent="0" lvl="0" marL="457200" rtl="0" algn="l">
              <a:lnSpc>
                <a:spcPct val="100000"/>
              </a:lnSpc>
              <a:spcBef>
                <a:spcPts val="800"/>
              </a:spcBef>
              <a:spcAft>
                <a:spcPts val="0"/>
              </a:spcAft>
              <a:buNone/>
            </a:pPr>
            <a:r>
              <a:t/>
            </a:r>
            <a:endParaRPr sz="1200"/>
          </a:p>
          <a:p>
            <a:pPr indent="-304800" lvl="0" marL="457200" rtl="0" algn="l">
              <a:lnSpc>
                <a:spcPct val="100000"/>
              </a:lnSpc>
              <a:spcBef>
                <a:spcPts val="800"/>
              </a:spcBef>
              <a:spcAft>
                <a:spcPts val="0"/>
              </a:spcAft>
              <a:buSzPts val="1200"/>
              <a:buAutoNum type="arabicPeriod"/>
            </a:pPr>
            <a:r>
              <a:rPr lang="en-GB" sz="1200"/>
              <a:t>Mac-specific shortcuts like `Cmd+C` for copy and `Cmd+V` for paste work in the Terminal as well.</a:t>
            </a:r>
            <a:endParaRPr sz="1200"/>
          </a:p>
          <a:p>
            <a:pPr indent="0" lvl="0" marL="457200" rtl="0" algn="l">
              <a:lnSpc>
                <a:spcPct val="100000"/>
              </a:lnSpc>
              <a:spcBef>
                <a:spcPts val="800"/>
              </a:spcBef>
              <a:spcAft>
                <a:spcPts val="0"/>
              </a:spcAft>
              <a:buNone/>
            </a:pPr>
            <a:r>
              <a:t/>
            </a:r>
            <a:endParaRPr sz="1200"/>
          </a:p>
          <a:p>
            <a:pPr indent="-304800" lvl="0" marL="457200" rtl="0" algn="l">
              <a:lnSpc>
                <a:spcPct val="100000"/>
              </a:lnSpc>
              <a:spcBef>
                <a:spcPts val="800"/>
              </a:spcBef>
              <a:spcAft>
                <a:spcPts val="0"/>
              </a:spcAft>
              <a:buSzPts val="1200"/>
              <a:buAutoNum type="arabicPeriod"/>
            </a:pPr>
            <a:r>
              <a:rPr lang="en-GB" sz="1200"/>
              <a:t>Customise your Terminal appearance and behavior through Terminal preferences.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0"/>
          <p:cNvSpPr txBox="1"/>
          <p:nvPr>
            <p:ph type="title"/>
          </p:nvPr>
        </p:nvSpPr>
        <p:spPr>
          <a:xfrm>
            <a:off x="456475" y="2074650"/>
            <a:ext cx="4679100" cy="994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sz="2600"/>
              <a:t>Setting up your </a:t>
            </a:r>
            <a:endParaRPr sz="2600"/>
          </a:p>
          <a:p>
            <a:pPr indent="0" lvl="0" marL="0" rtl="0" algn="l">
              <a:spcBef>
                <a:spcPts val="0"/>
              </a:spcBef>
              <a:spcAft>
                <a:spcPts val="0"/>
              </a:spcAft>
              <a:buNone/>
            </a:pPr>
            <a:r>
              <a:rPr lang="en-GB" sz="2600"/>
              <a:t>Dev Environments</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1"/>
          <p:cNvSpPr txBox="1"/>
          <p:nvPr/>
        </p:nvSpPr>
        <p:spPr>
          <a:xfrm>
            <a:off x="1271750" y="624000"/>
            <a:ext cx="6876000" cy="738900"/>
          </a:xfrm>
          <a:prstGeom prst="rect">
            <a:avLst/>
          </a:prstGeom>
          <a:noFill/>
          <a:ln>
            <a:noFill/>
          </a:ln>
        </p:spPr>
        <p:txBody>
          <a:bodyPr anchorCtr="0" anchor="t" bIns="68575" lIns="68575" spcFirstLastPara="1" rIns="68575" wrap="square" tIns="68575">
            <a:spAutoFit/>
          </a:bodyPr>
          <a:lstStyle/>
          <a:p>
            <a:pPr indent="0" lvl="0" marL="0" rtl="0" algn="l">
              <a:lnSpc>
                <a:spcPct val="100000"/>
              </a:lnSpc>
              <a:spcBef>
                <a:spcPts val="900"/>
              </a:spcBef>
              <a:spcAft>
                <a:spcPts val="900"/>
              </a:spcAft>
              <a:buNone/>
            </a:pPr>
            <a:r>
              <a:rPr b="1" lang="en-GB" sz="1300">
                <a:solidFill>
                  <a:srgbClr val="FFFFFF"/>
                </a:solidFill>
                <a:latin typeface="Montserrat"/>
                <a:ea typeface="Montserrat"/>
                <a:cs typeface="Montserrat"/>
                <a:sym typeface="Montserrat"/>
              </a:rPr>
              <a:t>Establishing a development environment is crucial for software development as it involves installing essential tools, libraries, and dependencies to effectively write, test, and debug code.</a:t>
            </a:r>
            <a:endParaRPr sz="1300">
              <a:solidFill>
                <a:srgbClr val="FFFFFF"/>
              </a:solidFill>
              <a:latin typeface="Montserrat"/>
              <a:ea typeface="Montserrat"/>
              <a:cs typeface="Montserrat"/>
              <a:sym typeface="Montserrat"/>
            </a:endParaRPr>
          </a:p>
        </p:txBody>
      </p:sp>
      <p:pic>
        <p:nvPicPr>
          <p:cNvPr id="269" name="Google Shape;269;p61"/>
          <p:cNvPicPr preferRelativeResize="0"/>
          <p:nvPr/>
        </p:nvPicPr>
        <p:blipFill>
          <a:blip r:embed="rId3">
            <a:alphaModFix/>
          </a:blip>
          <a:stretch>
            <a:fillRect/>
          </a:stretch>
        </p:blipFill>
        <p:spPr>
          <a:xfrm>
            <a:off x="1110025" y="1521719"/>
            <a:ext cx="6923925" cy="3138075"/>
          </a:xfrm>
          <a:prstGeom prst="rect">
            <a:avLst/>
          </a:prstGeom>
          <a:noFill/>
          <a:ln>
            <a:noFill/>
          </a:ln>
        </p:spPr>
      </p:pic>
      <p:sp>
        <p:nvSpPr>
          <p:cNvPr id="270" name="Google Shape;270;p61"/>
          <p:cNvSpPr/>
          <p:nvPr/>
        </p:nvSpPr>
        <p:spPr>
          <a:xfrm>
            <a:off x="1223788" y="141454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 name="Google Shape;271;p61"/>
          <p:cNvSpPr txBox="1"/>
          <p:nvPr/>
        </p:nvSpPr>
        <p:spPr>
          <a:xfrm>
            <a:off x="1384275" y="1555800"/>
            <a:ext cx="6684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rgbClr val="0F0F0F"/>
                </a:solidFill>
                <a:latin typeface="Montserrat"/>
                <a:ea typeface="Montserrat"/>
                <a:cs typeface="Montserrat"/>
                <a:sym typeface="Montserrat"/>
              </a:rPr>
              <a:t>Installation:</a:t>
            </a:r>
            <a:endParaRPr b="1">
              <a:solidFill>
                <a:srgbClr val="0F0F0F"/>
              </a:solidFill>
              <a:latin typeface="Montserrat"/>
              <a:ea typeface="Montserrat"/>
              <a:cs typeface="Montserrat"/>
              <a:sym typeface="Montserrat"/>
            </a:endParaRPr>
          </a:p>
          <a:p>
            <a:pPr indent="0" lvl="0" marL="0" rtl="0" algn="l">
              <a:spcBef>
                <a:spcPts val="0"/>
              </a:spcBef>
              <a:spcAft>
                <a:spcPts val="0"/>
              </a:spcAft>
              <a:buNone/>
            </a:pPr>
            <a:r>
              <a:rPr lang="en-GB">
                <a:solidFill>
                  <a:srgbClr val="0F0F0F"/>
                </a:solidFill>
                <a:latin typeface="Montserrat"/>
                <a:ea typeface="Montserrat"/>
                <a:cs typeface="Montserrat"/>
                <a:sym typeface="Montserrat"/>
              </a:rPr>
              <a:t>Visit the official website and download the installer for your operating system: </a:t>
            </a:r>
            <a:r>
              <a:rPr lang="en-GB" u="sng">
                <a:solidFill>
                  <a:schemeClr val="hlink"/>
                </a:solidFill>
                <a:latin typeface="Montserrat"/>
                <a:ea typeface="Montserrat"/>
                <a:cs typeface="Montserrat"/>
                <a:sym typeface="Montserrat"/>
                <a:hlinkClick r:id="rId4"/>
              </a:rPr>
              <a:t>VsCode Download Link Website</a:t>
            </a:r>
            <a:endParaRPr>
              <a:solidFill>
                <a:srgbClr val="0F0F0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0F0F0F"/>
              </a:solidFill>
              <a:latin typeface="Montserrat"/>
              <a:ea typeface="Montserrat"/>
              <a:cs typeface="Montserrat"/>
              <a:sym typeface="Montserrat"/>
            </a:endParaRPr>
          </a:p>
          <a:p>
            <a:pPr indent="0" lvl="0" marL="0" rtl="0" algn="l">
              <a:spcBef>
                <a:spcPts val="0"/>
              </a:spcBef>
              <a:spcAft>
                <a:spcPts val="0"/>
              </a:spcAft>
              <a:buNone/>
            </a:pPr>
            <a:r>
              <a:rPr b="1" lang="en-GB">
                <a:solidFill>
                  <a:srgbClr val="0F0F0F"/>
                </a:solidFill>
                <a:latin typeface="Montserrat"/>
                <a:ea typeface="Montserrat"/>
                <a:cs typeface="Montserrat"/>
                <a:sym typeface="Montserrat"/>
              </a:rPr>
              <a:t>Install VSCode:</a:t>
            </a:r>
            <a:r>
              <a:rPr lang="en-GB">
                <a:solidFill>
                  <a:srgbClr val="0F0F0F"/>
                </a:solidFill>
                <a:latin typeface="Montserrat"/>
                <a:ea typeface="Montserrat"/>
                <a:cs typeface="Montserrat"/>
                <a:sym typeface="Montserrat"/>
              </a:rPr>
              <a:t> </a:t>
            </a:r>
            <a:endParaRPr>
              <a:solidFill>
                <a:srgbClr val="0F0F0F"/>
              </a:solidFill>
              <a:latin typeface="Montserrat"/>
              <a:ea typeface="Montserrat"/>
              <a:cs typeface="Montserrat"/>
              <a:sym typeface="Montserrat"/>
            </a:endParaRPr>
          </a:p>
          <a:p>
            <a:pPr indent="0" lvl="0" marL="0" rtl="0" algn="l">
              <a:spcBef>
                <a:spcPts val="0"/>
              </a:spcBef>
              <a:spcAft>
                <a:spcPts val="0"/>
              </a:spcAft>
              <a:buNone/>
            </a:pPr>
            <a:r>
              <a:rPr lang="en-GB">
                <a:solidFill>
                  <a:srgbClr val="0F0F0F"/>
                </a:solidFill>
                <a:latin typeface="Montserrat"/>
                <a:ea typeface="Montserrat"/>
                <a:cs typeface="Montserrat"/>
                <a:sym typeface="Montserrat"/>
              </a:rPr>
              <a:t>Run the installer and follow the on-screen instructions to install VSCode on your system.</a:t>
            </a:r>
            <a:endParaRPr>
              <a:solidFill>
                <a:srgbClr val="0F0F0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0F0F0F"/>
              </a:solidFill>
              <a:latin typeface="Montserrat"/>
              <a:ea typeface="Montserrat"/>
              <a:cs typeface="Montserrat"/>
              <a:sym typeface="Montserrat"/>
            </a:endParaRPr>
          </a:p>
          <a:p>
            <a:pPr indent="0" lvl="0" marL="0" rtl="0" algn="l">
              <a:spcBef>
                <a:spcPts val="0"/>
              </a:spcBef>
              <a:spcAft>
                <a:spcPts val="0"/>
              </a:spcAft>
              <a:buNone/>
            </a:pPr>
            <a:r>
              <a:rPr b="1" lang="en-GB">
                <a:solidFill>
                  <a:srgbClr val="0F0F0F"/>
                </a:solidFill>
                <a:latin typeface="Montserrat"/>
                <a:ea typeface="Montserrat"/>
                <a:cs typeface="Montserrat"/>
                <a:sym typeface="Montserrat"/>
              </a:rPr>
              <a:t>Settings:</a:t>
            </a:r>
            <a:r>
              <a:rPr lang="en-GB">
                <a:solidFill>
                  <a:srgbClr val="0F0F0F"/>
                </a:solidFill>
                <a:latin typeface="Montserrat"/>
                <a:ea typeface="Montserrat"/>
                <a:cs typeface="Montserrat"/>
                <a:sym typeface="Montserrat"/>
              </a:rPr>
              <a:t> </a:t>
            </a:r>
            <a:endParaRPr>
              <a:solidFill>
                <a:srgbClr val="0F0F0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a:solidFill>
                  <a:srgbClr val="0F0F0F"/>
                </a:solidFill>
                <a:latin typeface="Montserrat"/>
                <a:ea typeface="Montserrat"/>
                <a:cs typeface="Montserrat"/>
                <a:sym typeface="Montserrat"/>
              </a:rPr>
              <a:t>Customize VSCode settings by going to File &gt; Preferences &gt; Settings (or by pressing Ctrl+,). You can configure editor settings, themes, and extensions preferences here.</a:t>
            </a:r>
            <a:endParaRPr>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F0F0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CoGrammar DfE C5">
  <a:themeElements>
    <a:clrScheme name="#57CEA0">
      <a:dk1>
        <a:srgbClr val="000000"/>
      </a:dk1>
      <a:lt1>
        <a:srgbClr val="FFFFFF"/>
      </a:lt1>
      <a:dk2>
        <a:srgbClr val="44546A"/>
      </a:dk2>
      <a:lt2>
        <a:srgbClr val="E7E6E6"/>
      </a:lt2>
      <a:accent1>
        <a:srgbClr val="57CE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Grammar DfE C5">
  <a:themeElements>
    <a:clrScheme name="#57CEA0">
      <a:dk1>
        <a:srgbClr val="000000"/>
      </a:dk1>
      <a:lt1>
        <a:srgbClr val="FFFFFF"/>
      </a:lt1>
      <a:dk2>
        <a:srgbClr val="44546A"/>
      </a:dk2>
      <a:lt2>
        <a:srgbClr val="E7E6E6"/>
      </a:lt2>
      <a:accent1>
        <a:srgbClr val="57CE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